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9" r:id="rId6"/>
    <p:sldMasterId id="2147483873" r:id="rId7"/>
  </p:sldMasterIdLst>
  <p:notesMasterIdLst>
    <p:notesMasterId r:id="rId21"/>
  </p:notesMasterIdLst>
  <p:handoutMasterIdLst>
    <p:handoutMasterId r:id="rId22"/>
  </p:handoutMasterIdLst>
  <p:sldIdLst>
    <p:sldId id="308" r:id="rId8"/>
    <p:sldId id="265" r:id="rId9"/>
    <p:sldId id="297" r:id="rId10"/>
    <p:sldId id="298" r:id="rId11"/>
    <p:sldId id="309" r:id="rId12"/>
    <p:sldId id="300" r:id="rId13"/>
    <p:sldId id="2134805479" r:id="rId14"/>
    <p:sldId id="266" r:id="rId15"/>
    <p:sldId id="303" r:id="rId16"/>
    <p:sldId id="304" r:id="rId17"/>
    <p:sldId id="2147480283" r:id="rId18"/>
    <p:sldId id="2147480285" r:id="rId19"/>
    <p:sldId id="214748028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5B3B83-9198-B024-FA9F-60D7A6A2FBB7}" name="Nicole E Cairns (DEECA)" initials="N(" userId="S::nicole.cairns@deeca.vic.gov.au::3055b235-b01d-45f1-8b82-8bcc6c317b41" providerId="AD"/>
  <p188:author id="{7EC01390-7914-39B6-1815-04AF2D3BB753}" name="Zara Bennett (DEECA)" initials="ZB" userId="S::zara.bennett@deeca.vic.gov.au::0f1325a2-d412-4052-ae58-bc28d8c905aa" providerId="AD"/>
  <p188:author id="{E7D225CA-F63E-7430-414E-E725634C02BE}" name="Jennifer Shaw (DEECA)" initials="JS" userId="S::jennifer.shaw@agriculture.vic.gov.au::55ce2c15-0799-4780-8b05-3bb83cf1070b" providerId="AD"/>
  <p188:author id="{CE5C2BD7-BB96-81A7-A635-622A1C0F5430}" name="Deb J Banks (DEECA)" initials="DB" userId="S::deb.banks@agriculture.vic.gov.au::bbb20319-b1ed-49ac-8398-119942224d13" providerId="AD"/>
  <p188:author id="{C878A8ED-3B1A-C057-097D-A14A00C0CE5A}" name="Josie M Holmes (DEECA)" initials="JH" userId="S::josie.holmes@agriculture.vic.gov.au::22da9965-efea-462b-b1f3-0a02b1ae37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5656"/>
    <a:srgbClr val="C1A8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994" y="3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dal P Reading (DEECA)" userId="cd553755-d244-4584-b30d-405d0d14d410" providerId="ADAL" clId="{6061EA3D-808F-49A8-90F4-154181CA2424}"/>
    <pc:docChg chg="modSld">
      <pc:chgData name="Lyndal P Reading (DEECA)" userId="cd553755-d244-4584-b30d-405d0d14d410" providerId="ADAL" clId="{6061EA3D-808F-49A8-90F4-154181CA2424}" dt="2026-08-06T01:09:06.899" v="1" actId="20577"/>
      <pc:docMkLst>
        <pc:docMk/>
      </pc:docMkLst>
      <pc:sldChg chg="modSp mod">
        <pc:chgData name="Lyndal P Reading (DEECA)" userId="cd553755-d244-4584-b30d-405d0d14d410" providerId="ADAL" clId="{6061EA3D-808F-49A8-90F4-154181CA2424}" dt="2026-08-06T01:09:06.899" v="1" actId="20577"/>
        <pc:sldMkLst>
          <pc:docMk/>
          <pc:sldMk cId="3568183530" sldId="297"/>
        </pc:sldMkLst>
        <pc:spChg chg="mod">
          <ac:chgData name="Lyndal P Reading (DEECA)" userId="cd553755-d244-4584-b30d-405d0d14d410" providerId="ADAL" clId="{6061EA3D-808F-49A8-90F4-154181CA2424}" dt="2026-08-06T01:09:06.899" v="1" actId="20577"/>
          <ac:spMkLst>
            <pc:docMk/>
            <pc:sldMk cId="3568183530" sldId="297"/>
            <ac:spMk id="6" creationId="{39F8A883-23F4-0DD6-5704-80CE5887144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EEE9C9-DEEC-449F-A981-6489DB58CD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4" name="Footer Placeholder 3">
            <a:extLst>
              <a:ext uri="{FF2B5EF4-FFF2-40B4-BE49-F238E27FC236}">
                <a16:creationId xmlns:a16="http://schemas.microsoft.com/office/drawing/2014/main" id="{4160398B-4834-4448-A51A-FF0E93EA4B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C34DB55F-78CB-453B-8781-4DCC8F4182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1C55B3-9972-445B-ABED-C4DCCA2CF92E}" type="slidenum">
              <a:rPr lang="en-AU" smtClean="0"/>
              <a:t>‹#›</a:t>
            </a:fld>
            <a:endParaRPr lang="en-AU"/>
          </a:p>
        </p:txBody>
      </p:sp>
    </p:spTree>
    <p:extLst>
      <p:ext uri="{BB962C8B-B14F-4D97-AF65-F5344CB8AC3E}">
        <p14:creationId xmlns:p14="http://schemas.microsoft.com/office/powerpoint/2010/main" val="13804435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929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8A570F5-8F73-7C4E-BEC5-169712A42D1B}" type="slidenum">
              <a:rPr lang="en-US" smtClean="0"/>
              <a:t>4</a:t>
            </a:fld>
            <a:endParaRPr lang="en-US"/>
          </a:p>
        </p:txBody>
      </p:sp>
    </p:spTree>
    <p:extLst>
      <p:ext uri="{BB962C8B-B14F-4D97-AF65-F5344CB8AC3E}">
        <p14:creationId xmlns:p14="http://schemas.microsoft.com/office/powerpoint/2010/main" val="3570142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8A5AF-3EE8-55BA-C157-233D2AB07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E66AD-BDCD-2B61-37E0-3117366C0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5555C-81C5-50A3-AD96-143C4490410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0AB25F3-AC31-212B-B187-ACE671DC6A3E}"/>
              </a:ext>
            </a:extLst>
          </p:cNvPr>
          <p:cNvSpPr>
            <a:spLocks noGrp="1"/>
          </p:cNvSpPr>
          <p:nvPr>
            <p:ph type="sldNum" sz="quarter" idx="5"/>
          </p:nvPr>
        </p:nvSpPr>
        <p:spPr/>
        <p:txBody>
          <a:bodyPr/>
          <a:lstStyle/>
          <a:p>
            <a:fld id="{18A570F5-8F73-7C4E-BEC5-169712A42D1B}" type="slidenum">
              <a:rPr lang="en-US" smtClean="0"/>
              <a:t>5</a:t>
            </a:fld>
            <a:endParaRPr lang="en-US"/>
          </a:p>
        </p:txBody>
      </p:sp>
    </p:spTree>
    <p:extLst>
      <p:ext uri="{BB962C8B-B14F-4D97-AF65-F5344CB8AC3E}">
        <p14:creationId xmlns:p14="http://schemas.microsoft.com/office/powerpoint/2010/main" val="53007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9B851-534F-37E7-A16E-4E132AFBC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D35D8E-F1C1-C35C-0772-BC53AB3BEBF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66EF095-962B-7219-22B7-88E69C1E69F5}"/>
              </a:ext>
            </a:extLst>
          </p:cNvPr>
          <p:cNvSpPr>
            <a:spLocks noGrp="1"/>
          </p:cNvSpPr>
          <p:nvPr>
            <p:ph type="body" idx="1"/>
          </p:nvPr>
        </p:nvSpPr>
        <p:spPr/>
        <p:txBody>
          <a:bodyPr/>
          <a:lstStyle/>
          <a:p>
            <a:endParaRPr lang="en-AU"/>
          </a:p>
          <a:p>
            <a:endParaRPr lang="en-US"/>
          </a:p>
        </p:txBody>
      </p:sp>
      <p:sp>
        <p:nvSpPr>
          <p:cNvPr id="4" name="Footer Placeholder 3">
            <a:extLst>
              <a:ext uri="{FF2B5EF4-FFF2-40B4-BE49-F238E27FC236}">
                <a16:creationId xmlns:a16="http://schemas.microsoft.com/office/drawing/2014/main" id="{D8E257AD-4C81-50F1-6AAE-813BE9AE01A9}"/>
              </a:ext>
            </a:extLst>
          </p:cNvPr>
          <p:cNvSpPr>
            <a:spLocks noGrp="1"/>
          </p:cNvSpPr>
          <p:nvPr>
            <p:ph type="ftr" sz="quarter" idx="4"/>
          </p:nvPr>
        </p:nvSpPr>
        <p:spPr/>
        <p:txBody>
          <a:bodyPr/>
          <a:lstStyle/>
          <a:p>
            <a:endParaRPr lang="en-AU"/>
          </a:p>
        </p:txBody>
      </p:sp>
      <p:sp>
        <p:nvSpPr>
          <p:cNvPr id="5" name="Slide Number Placeholder 4">
            <a:extLst>
              <a:ext uri="{FF2B5EF4-FFF2-40B4-BE49-F238E27FC236}">
                <a16:creationId xmlns:a16="http://schemas.microsoft.com/office/drawing/2014/main" id="{32854C9C-3F32-706C-CF0E-56F56093C27C}"/>
              </a:ext>
            </a:extLst>
          </p:cNvPr>
          <p:cNvSpPr>
            <a:spLocks noGrp="1"/>
          </p:cNvSpPr>
          <p:nvPr>
            <p:ph type="sldNum" sz="quarter" idx="5"/>
          </p:nvPr>
        </p:nvSpPr>
        <p:spPr/>
        <p:txBody>
          <a:bodyPr/>
          <a:lstStyle/>
          <a:p>
            <a:fld id="{EA0B8F67-C960-44EA-B41A-FE9400688FC4}" type="slidenum">
              <a:rPr lang="en-AU" smtClean="0"/>
              <a:pPr/>
              <a:t>7</a:t>
            </a:fld>
            <a:endParaRPr lang="en-AU"/>
          </a:p>
        </p:txBody>
      </p:sp>
    </p:spTree>
    <p:extLst>
      <p:ext uri="{BB962C8B-B14F-4D97-AF65-F5344CB8AC3E}">
        <p14:creationId xmlns:p14="http://schemas.microsoft.com/office/powerpoint/2010/main" val="117648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AU"/>
          </a:p>
        </p:txBody>
      </p:sp>
    </p:spTree>
    <p:extLst>
      <p:ext uri="{BB962C8B-B14F-4D97-AF65-F5344CB8AC3E}">
        <p14:creationId xmlns:p14="http://schemas.microsoft.com/office/powerpoint/2010/main" val="4167523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 Single Image/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470375" y="1461294"/>
            <a:ext cx="9046005" cy="662561"/>
          </a:xfrm>
        </p:spPr>
        <p:txBody>
          <a:bodyPr>
            <a:normAutofit/>
          </a:bodyPr>
          <a:lstStyle>
            <a:lvl1pPr marL="0" indent="0" algn="l">
              <a:buNone/>
              <a:defRPr lang="en-AU" sz="1800" dirty="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grpSp>
        <p:nvGrpSpPr>
          <p:cNvPr id="4" name="Group 3">
            <a:extLst>
              <a:ext uri="{FF2B5EF4-FFF2-40B4-BE49-F238E27FC236}">
                <a16:creationId xmlns:a16="http://schemas.microsoft.com/office/drawing/2014/main" id="{DCB1E7C0-3951-A415-E608-EBBA72C8EA4F}"/>
              </a:ext>
              <a:ext uri="{C183D7F6-B498-43B3-948B-1728B52AA6E4}">
                <adec:decorative xmlns:adec="http://schemas.microsoft.com/office/drawing/2017/decorative" val="1"/>
              </a:ext>
            </a:extLst>
          </p:cNvPr>
          <p:cNvGrpSpPr/>
          <p:nvPr/>
        </p:nvGrpSpPr>
        <p:grpSpPr>
          <a:xfrm>
            <a:off x="5454217" y="0"/>
            <a:ext cx="6737783" cy="6873500"/>
            <a:chOff x="5465321" y="-13912"/>
            <a:chExt cx="6737783" cy="6873500"/>
          </a:xfrm>
        </p:grpSpPr>
        <p:sp>
          <p:nvSpPr>
            <p:cNvPr id="45" name="Freeform 44">
              <a:extLst>
                <a:ext uri="{FF2B5EF4-FFF2-40B4-BE49-F238E27FC236}">
                  <a16:creationId xmlns:a16="http://schemas.microsoft.com/office/drawing/2014/main" id="{2E8BAFAC-CD4E-5799-FA5D-228F3592DEA7}"/>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9"/>
              <a:ext cx="1619419" cy="3434658"/>
            </a:xfrm>
            <a:prstGeom prst="rect">
              <a:avLst/>
            </a:prstGeom>
          </p:spPr>
        </p:pic>
        <p:sp>
          <p:nvSpPr>
            <p:cNvPr id="6" name="Freeform 5">
              <a:extLst>
                <a:ext uri="{FF2B5EF4-FFF2-40B4-BE49-F238E27FC236}">
                  <a16:creationId xmlns:a16="http://schemas.microsoft.com/office/drawing/2014/main" id="{125C35CC-40C6-1765-134D-7BA2A8FD411F}"/>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43ED5F-F56E-8B59-E67A-E205389D27FC}"/>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C41F5BE-7D05-5828-413D-9B14BE944E24}"/>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A6C73A4-34C9-D846-E983-7221BF2BE8E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
        <p:nvSpPr>
          <p:cNvPr id="5"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076D58DE-EB93-3026-8B56-65F336C0F7B2}"/>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099369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Section Break_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grpSp>
        <p:nvGrpSpPr>
          <p:cNvPr id="3" name="Group 2">
            <a:extLst>
              <a:ext uri="{FF2B5EF4-FFF2-40B4-BE49-F238E27FC236}">
                <a16:creationId xmlns:a16="http://schemas.microsoft.com/office/drawing/2014/main" id="{51CDC1C1-2A7E-85C3-A223-171E8EA92954}"/>
              </a:ext>
              <a:ext uri="{C183D7F6-B498-43B3-948B-1728B52AA6E4}">
                <adec:decorative xmlns:adec="http://schemas.microsoft.com/office/drawing/2017/decorative" val="1"/>
              </a:ext>
            </a:extLst>
          </p:cNvPr>
          <p:cNvGrpSpPr/>
          <p:nvPr/>
        </p:nvGrpSpPr>
        <p:grpSpPr>
          <a:xfrm>
            <a:off x="19438" y="16799"/>
            <a:ext cx="12203105" cy="6873500"/>
            <a:chOff x="-1" y="-13912"/>
            <a:chExt cx="12203105" cy="6873500"/>
          </a:xfrm>
        </p:grpSpPr>
        <p:sp>
          <p:nvSpPr>
            <p:cNvPr id="5" name="Rectangle 4">
              <a:extLst>
                <a:ext uri="{FF2B5EF4-FFF2-40B4-BE49-F238E27FC236}">
                  <a16:creationId xmlns:a16="http://schemas.microsoft.com/office/drawing/2014/main" id="{327C5AF6-0CC8-D88C-AB78-9FF0913E0A4A}"/>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5"/>
              <a:ext cx="1619419" cy="3434658"/>
            </a:xfrm>
            <a:prstGeom prst="rect">
              <a:avLst/>
            </a:prstGeom>
          </p:spPr>
        </p:pic>
        <p:grpSp>
          <p:nvGrpSpPr>
            <p:cNvPr id="11" name="Group 10">
              <a:extLst>
                <a:ext uri="{FF2B5EF4-FFF2-40B4-BE49-F238E27FC236}">
                  <a16:creationId xmlns:a16="http://schemas.microsoft.com/office/drawing/2014/main" id="{C0CC8804-4074-E5EB-4C1C-FE4589EDF198}"/>
                </a:ext>
              </a:extLst>
            </p:cNvPr>
            <p:cNvGrpSpPr/>
            <p:nvPr userDrawn="1"/>
          </p:nvGrpSpPr>
          <p:grpSpPr>
            <a:xfrm>
              <a:off x="6001796" y="-13912"/>
              <a:ext cx="6190205" cy="6873500"/>
              <a:chOff x="6001796" y="-13912"/>
              <a:chExt cx="6190205" cy="6873500"/>
            </a:xfrm>
          </p:grpSpPr>
          <p:sp>
            <p:nvSpPr>
              <p:cNvPr id="12" name="Freeform: Shape 11">
                <a:extLst>
                  <a:ext uri="{FF2B5EF4-FFF2-40B4-BE49-F238E27FC236}">
                    <a16:creationId xmlns:a16="http://schemas.microsoft.com/office/drawing/2014/main" id="{6336F2DE-D516-EC14-B1BA-7D0C4AB8ABC0}"/>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3" name="Freeform 5">
                <a:extLst>
                  <a:ext uri="{FF2B5EF4-FFF2-40B4-BE49-F238E27FC236}">
                    <a16:creationId xmlns:a16="http://schemas.microsoft.com/office/drawing/2014/main" id="{8DB14D39-B80A-7CA7-190E-0D1CB7F239CC}"/>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4" name="Freeform 7">
                <a:extLst>
                  <a:ext uri="{FF2B5EF4-FFF2-40B4-BE49-F238E27FC236}">
                    <a16:creationId xmlns:a16="http://schemas.microsoft.com/office/drawing/2014/main" id="{024C83FB-60F6-E383-D574-7C730BA88603}"/>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5" name="Freeform 8">
                <a:extLst>
                  <a:ext uri="{FF2B5EF4-FFF2-40B4-BE49-F238E27FC236}">
                    <a16:creationId xmlns:a16="http://schemas.microsoft.com/office/drawing/2014/main" id="{35C75AF2-E742-0173-4484-A84F428136E1}"/>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6" name="Freeform 9">
                <a:extLst>
                  <a:ext uri="{FF2B5EF4-FFF2-40B4-BE49-F238E27FC236}">
                    <a16:creationId xmlns:a16="http://schemas.microsoft.com/office/drawing/2014/main" id="{B36C4560-1812-D059-4F9D-766DAA0EE910}"/>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B11AA92F-CFE5-28BB-D5D5-875B491D0F6E}"/>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tx2"/>
                </a:solidFill>
                <a:latin typeface="Calibri" panose="020F0502020204030204" pitchFamily="34" charset="0"/>
              </a:rPr>
              <a:t>OFFICIAL</a:t>
            </a:r>
          </a:p>
        </p:txBody>
      </p:sp>
    </p:spTree>
    <p:extLst>
      <p:ext uri="{BB962C8B-B14F-4D97-AF65-F5344CB8AC3E}">
        <p14:creationId xmlns:p14="http://schemas.microsoft.com/office/powerpoint/2010/main" val="938580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End Slide_Thank you/Partner Logos">
    <p:spTree>
      <p:nvGrpSpPr>
        <p:cNvPr id="1" name=""/>
        <p:cNvGrpSpPr/>
        <p:nvPr/>
      </p:nvGrpSpPr>
      <p:grpSpPr>
        <a:xfrm>
          <a:off x="0" y="0"/>
          <a:ext cx="0" cy="0"/>
          <a:chOff x="0" y="0"/>
          <a:chExt cx="0" cy="0"/>
        </a:xfrm>
      </p:grpSpPr>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sp>
        <p:nvSpPr>
          <p:cNvPr id="9" name="Freeform 8">
            <a:extLst>
              <a:ext uri="{FF2B5EF4-FFF2-40B4-BE49-F238E27FC236}">
                <a16:creationId xmlns:a16="http://schemas.microsoft.com/office/drawing/2014/main" id="{BC6AA7E6-6AA7-5436-BF19-5F57E88516AA}"/>
              </a:ext>
            </a:extLst>
          </p:cNvPr>
          <p:cNvSpPr/>
          <p:nvPr/>
        </p:nvSpPr>
        <p:spPr>
          <a:xfrm>
            <a:off x="0" y="0"/>
            <a:ext cx="10917885" cy="5159899"/>
          </a:xfrm>
          <a:custGeom>
            <a:avLst/>
            <a:gdLst>
              <a:gd name="connsiteX0" fmla="*/ 10917885 w 10917885"/>
              <a:gd name="connsiteY0" fmla="*/ 0 h 5159899"/>
              <a:gd name="connsiteX1" fmla="*/ 8485607 w 10917885"/>
              <a:gd name="connsiteY1" fmla="*/ 5159899 h 5159899"/>
              <a:gd name="connsiteX2" fmla="*/ 0 w 10917885"/>
              <a:gd name="connsiteY2" fmla="*/ 5159899 h 5159899"/>
              <a:gd name="connsiteX3" fmla="*/ 0 w 10917885"/>
              <a:gd name="connsiteY3" fmla="*/ 7441 h 5159899"/>
              <a:gd name="connsiteX4" fmla="*/ 10917885 w 10917885"/>
              <a:gd name="connsiteY4" fmla="*/ 0 h 5159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5159899">
                <a:moveTo>
                  <a:pt x="10917885" y="0"/>
                </a:moveTo>
                <a:lnTo>
                  <a:pt x="8485607" y="5159899"/>
                </a:lnTo>
                <a:lnTo>
                  <a:pt x="0" y="5159899"/>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8194AEA9-F7D0-4DCF-475E-D1B94E866B3E}"/>
              </a:ext>
            </a:extLst>
          </p:cNvPr>
          <p:cNvGrpSpPr/>
          <p:nvPr/>
        </p:nvGrpSpPr>
        <p:grpSpPr>
          <a:xfrm>
            <a:off x="5454217" y="0"/>
            <a:ext cx="6737783" cy="6873500"/>
            <a:chOff x="5465321" y="-13912"/>
            <a:chExt cx="6737783" cy="6873500"/>
          </a:xfrm>
        </p:grpSpPr>
        <p:pic>
          <p:nvPicPr>
            <p:cNvPr id="32" name="Picture 31">
              <a:extLst>
                <a:ext uri="{FF2B5EF4-FFF2-40B4-BE49-F238E27FC236}">
                  <a16:creationId xmlns:a16="http://schemas.microsoft.com/office/drawing/2014/main" id="{B674985C-936A-DA81-D17C-CE9FD7DA8A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9"/>
              <a:ext cx="1619419" cy="3434658"/>
            </a:xfrm>
            <a:prstGeom prst="rect">
              <a:avLst/>
            </a:prstGeom>
          </p:spPr>
        </p:pic>
        <p:sp>
          <p:nvSpPr>
            <p:cNvPr id="33" name="Freeform 32">
              <a:extLst>
                <a:ext uri="{FF2B5EF4-FFF2-40B4-BE49-F238E27FC236}">
                  <a16:creationId xmlns:a16="http://schemas.microsoft.com/office/drawing/2014/main" id="{E142C69F-94A6-DDA2-7271-D6617C915586}"/>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F99395AE-9471-5917-3C74-9C92B85E186F}"/>
              </a:ext>
            </a:extLst>
          </p:cNvPr>
          <p:cNvSpPr>
            <a:spLocks noGrp="1"/>
          </p:cNvSpPr>
          <p:nvPr>
            <p:ph type="title"/>
          </p:nvPr>
        </p:nvSpPr>
        <p:spPr>
          <a:xfrm>
            <a:off x="470376" y="503675"/>
            <a:ext cx="7419502" cy="2350650"/>
          </a:xfrm>
        </p:spPr>
        <p:txBody>
          <a:bodyPr anchor="t" anchorCtr="0">
            <a:normAutofit/>
          </a:bodyPr>
          <a:lstStyle>
            <a:lvl1pPr>
              <a:defRPr sz="2600" b="1">
                <a:solidFill>
                  <a:schemeClr val="bg1"/>
                </a:solidFill>
              </a:defRPr>
            </a:lvl1pPr>
          </a:lstStyle>
          <a:p>
            <a:r>
              <a:rPr lang="en-US"/>
              <a:t>Click to edit Master title style</a:t>
            </a:r>
          </a:p>
        </p:txBody>
      </p:sp>
      <p:sp>
        <p:nvSpPr>
          <p:cNvPr id="3" name="Picture Placeholder 16">
            <a:extLst>
              <a:ext uri="{FF2B5EF4-FFF2-40B4-BE49-F238E27FC236}">
                <a16:creationId xmlns:a16="http://schemas.microsoft.com/office/drawing/2014/main" id="{8CC7A54D-1C19-B885-8563-2094435335F7}"/>
              </a:ext>
            </a:extLst>
          </p:cNvPr>
          <p:cNvSpPr>
            <a:spLocks noGrp="1"/>
          </p:cNvSpPr>
          <p:nvPr>
            <p:ph type="pic" sz="quarter" idx="10" hasCustomPrompt="1"/>
          </p:nvPr>
        </p:nvSpPr>
        <p:spPr>
          <a:xfrm>
            <a:off x="604838" y="5722938"/>
            <a:ext cx="1890712" cy="565150"/>
          </a:xfrm>
          <a:solidFill>
            <a:schemeClr val="tx1">
              <a:lumMod val="25000"/>
              <a:lumOff val="75000"/>
            </a:schemeClr>
          </a:solidFill>
        </p:spPr>
        <p:txBody>
          <a:bodyPr anchor="ctr">
            <a:normAutofit/>
          </a:bodyPr>
          <a:lstStyle>
            <a:lvl1pPr marL="0" indent="0" algn="ctr">
              <a:buNone/>
              <a:defRPr sz="1400">
                <a:solidFill>
                  <a:schemeClr val="tx1"/>
                </a:solidFill>
              </a:defRPr>
            </a:lvl1pPr>
          </a:lstStyle>
          <a:p>
            <a:r>
              <a:rPr lang="en-US"/>
              <a:t>Logo Placeholder</a:t>
            </a:r>
          </a:p>
        </p:txBody>
      </p:sp>
      <p:sp>
        <p:nvSpPr>
          <p:cNvPr id="4" name="Picture Placeholder 16">
            <a:extLst>
              <a:ext uri="{FF2B5EF4-FFF2-40B4-BE49-F238E27FC236}">
                <a16:creationId xmlns:a16="http://schemas.microsoft.com/office/drawing/2014/main" id="{4C5398C8-FD29-4B83-FB22-8E3DC23D95C0}"/>
              </a:ext>
            </a:extLst>
          </p:cNvPr>
          <p:cNvSpPr>
            <a:spLocks noGrp="1"/>
          </p:cNvSpPr>
          <p:nvPr>
            <p:ph type="pic" sz="quarter" idx="11" hasCustomPrompt="1"/>
          </p:nvPr>
        </p:nvSpPr>
        <p:spPr>
          <a:xfrm>
            <a:off x="2781905" y="5722938"/>
            <a:ext cx="1890712" cy="565150"/>
          </a:xfrm>
          <a:solidFill>
            <a:schemeClr val="tx1">
              <a:lumMod val="25000"/>
              <a:lumOff val="75000"/>
            </a:schemeClr>
          </a:solidFill>
        </p:spPr>
        <p:txBody>
          <a:bodyPr anchor="ctr">
            <a:normAutofit/>
          </a:bodyPr>
          <a:lstStyle>
            <a:lvl1pPr marL="0" indent="0" algn="ctr">
              <a:buNone/>
              <a:defRPr sz="1400">
                <a:solidFill>
                  <a:schemeClr val="tx1"/>
                </a:solidFill>
              </a:defRPr>
            </a:lvl1pPr>
          </a:lstStyle>
          <a:p>
            <a:r>
              <a:rPr lang="en-US"/>
              <a:t>Logo Placeholder</a:t>
            </a:r>
          </a:p>
        </p:txBody>
      </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4513750-5466-FB87-3BC4-8527EBEF6D5C}"/>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429509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05739-A9B1-F9D1-6AB2-15D85E6847EC}"/>
              </a:ext>
            </a:extLst>
          </p:cNvPr>
          <p:cNvSpPr>
            <a:spLocks noGrp="1"/>
          </p:cNvSpPr>
          <p:nvPr>
            <p:ph type="title"/>
          </p:nvPr>
        </p:nvSpPr>
        <p:spPr/>
        <p:txBody>
          <a:bodyPr anchor="t" anchorCtr="0">
            <a:normAutofit/>
          </a:bodyPr>
          <a:lstStyle>
            <a:lvl1pPr>
              <a:defRPr sz="2600" b="1">
                <a:solidFill>
                  <a:schemeClr val="tx2"/>
                </a:solidFill>
              </a:defRPr>
            </a:lvl1pPr>
          </a:lstStyle>
          <a:p>
            <a:r>
              <a:rPr lang="en-US"/>
              <a:t>Click to edit Master title style</a:t>
            </a:r>
            <a:endParaRPr lang="en-AU"/>
          </a:p>
        </p:txBody>
      </p:sp>
    </p:spTree>
    <p:extLst>
      <p:ext uri="{BB962C8B-B14F-4D97-AF65-F5344CB8AC3E}">
        <p14:creationId xmlns:p14="http://schemas.microsoft.com/office/powerpoint/2010/main" val="328548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Branding Below">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9F6898-8753-5759-6BE8-F2DA0EA508D8}"/>
              </a:ext>
            </a:extLst>
          </p:cNvPr>
          <p:cNvSpPr>
            <a:spLocks noGrp="1"/>
          </p:cNvSpPr>
          <p:nvPr>
            <p:ph idx="1" hasCustomPrompt="1"/>
          </p:nvPr>
        </p:nvSpPr>
        <p:spPr>
          <a:xfrm>
            <a:off x="558000" y="1692000"/>
            <a:ext cx="110736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4" name="Group 3">
            <a:extLst>
              <a:ext uri="{FF2B5EF4-FFF2-40B4-BE49-F238E27FC236}">
                <a16:creationId xmlns:a16="http://schemas.microsoft.com/office/drawing/2014/main" id="{D749666C-2729-D46C-63B4-15B1147B5929}"/>
              </a:ext>
              <a:ext uri="{C183D7F6-B498-43B3-948B-1728B52AA6E4}">
                <adec:decorative xmlns:adec="http://schemas.microsoft.com/office/drawing/2017/decorative" val="1"/>
              </a:ext>
            </a:extLst>
          </p:cNvPr>
          <p:cNvGrpSpPr/>
          <p:nvPr userDrawn="1"/>
        </p:nvGrpSpPr>
        <p:grpSpPr>
          <a:xfrm>
            <a:off x="-63" y="6286500"/>
            <a:ext cx="12192063" cy="571245"/>
            <a:chOff x="-63" y="6286500"/>
            <a:chExt cx="12192063" cy="571245"/>
          </a:xfrm>
        </p:grpSpPr>
        <p:sp>
          <p:nvSpPr>
            <p:cNvPr id="5" name="Freeform 14">
              <a:extLst>
                <a:ext uri="{FF2B5EF4-FFF2-40B4-BE49-F238E27FC236}">
                  <a16:creationId xmlns:a16="http://schemas.microsoft.com/office/drawing/2014/main" id="{76417C09-A719-FBE2-5AEC-2F67C5B234BC}"/>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6" name="Freeform 10">
              <a:extLst>
                <a:ext uri="{FF2B5EF4-FFF2-40B4-BE49-F238E27FC236}">
                  <a16:creationId xmlns:a16="http://schemas.microsoft.com/office/drawing/2014/main" id="{A1B78301-D47A-4389-4F82-F84C652607E1}"/>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4" name="Freeform 17">
              <a:extLst>
                <a:ext uri="{FF2B5EF4-FFF2-40B4-BE49-F238E27FC236}">
                  <a16:creationId xmlns:a16="http://schemas.microsoft.com/office/drawing/2014/main" id="{A3E9786D-960B-2B89-ECD2-2B346AB11C1B}"/>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20B2079D-C4D3-2148-00E3-3F578FF20ECD}"/>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537A33BA-12D9-CCF1-839B-37AF01F602E4}"/>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826A924D-FA99-F7CB-85B5-6255A66B7FC8}"/>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2648911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1 - Singl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9" name="Picture Placeholder 8">
            <a:extLst>
              <a:ext uri="{FF2B5EF4-FFF2-40B4-BE49-F238E27FC236}">
                <a16:creationId xmlns:a16="http://schemas.microsoft.com/office/drawing/2014/main" id="{56A5B77B-BA2B-20B9-37BB-235A9A1FED66}"/>
              </a:ext>
            </a:extLst>
          </p:cNvPr>
          <p:cNvSpPr>
            <a:spLocks noGrp="1"/>
          </p:cNvSpPr>
          <p:nvPr>
            <p:ph type="pic" sz="quarter" idx="10" hasCustomPrompt="1"/>
          </p:nvPr>
        </p:nvSpPr>
        <p:spPr>
          <a:xfrm>
            <a:off x="-7858" y="2289189"/>
            <a:ext cx="9773885" cy="4000486"/>
          </a:xfrm>
          <a:custGeom>
            <a:avLst/>
            <a:gdLst>
              <a:gd name="connsiteX0" fmla="*/ 9773885 w 9773885"/>
              <a:gd name="connsiteY0" fmla="*/ 0 h 4000486"/>
              <a:gd name="connsiteX1" fmla="*/ 8965706 w 9773885"/>
              <a:gd name="connsiteY1" fmla="*/ 1714486 h 4000486"/>
              <a:gd name="connsiteX2" fmla="*/ 7898105 w 9773885"/>
              <a:gd name="connsiteY2" fmla="*/ 1714486 h 4000486"/>
              <a:gd name="connsiteX3" fmla="*/ 7360056 w 9773885"/>
              <a:gd name="connsiteY3" fmla="*/ 2855899 h 4000486"/>
              <a:gd name="connsiteX4" fmla="*/ 6281343 w 9773885"/>
              <a:gd name="connsiteY4" fmla="*/ 2855899 h 4000486"/>
              <a:gd name="connsiteX5" fmla="*/ 5741819 w 9773885"/>
              <a:gd name="connsiteY5" fmla="*/ 4000486 h 4000486"/>
              <a:gd name="connsiteX6" fmla="*/ 0 w 9773885"/>
              <a:gd name="connsiteY6" fmla="*/ 4000486 h 4000486"/>
              <a:gd name="connsiteX7" fmla="*/ 127 w 9773885"/>
              <a:gd name="connsiteY7" fmla="*/ 6661 h 40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73885" h="4000486">
                <a:moveTo>
                  <a:pt x="9773885" y="0"/>
                </a:moveTo>
                <a:lnTo>
                  <a:pt x="8965706" y="1714486"/>
                </a:lnTo>
                <a:lnTo>
                  <a:pt x="7898105" y="1714486"/>
                </a:lnTo>
                <a:lnTo>
                  <a:pt x="7360056" y="2855899"/>
                </a:lnTo>
                <a:lnTo>
                  <a:pt x="6281343" y="2855899"/>
                </a:lnTo>
                <a:lnTo>
                  <a:pt x="5741819" y="4000486"/>
                </a:lnTo>
                <a:lnTo>
                  <a:pt x="0" y="4000486"/>
                </a:lnTo>
                <a:cubicBezTo>
                  <a:pt x="42" y="2669211"/>
                  <a:pt x="85" y="1337936"/>
                  <a:pt x="127" y="6661"/>
                </a:cubicBezTo>
                <a:close/>
              </a:path>
            </a:pathLst>
          </a:custGeom>
          <a:solidFill>
            <a:schemeClr val="bg1">
              <a:lumMod val="95000"/>
            </a:schemeClr>
          </a:solidFill>
        </p:spPr>
        <p:txBody>
          <a:bodyPr wrap="square" lIns="468000" tIns="180000" rIns="1800000" bIns="360000">
            <a:noAutofit/>
          </a:bodyPr>
          <a:lstStyle>
            <a:lvl1pPr>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p:txBody>
      </p:sp>
      <p:grpSp>
        <p:nvGrpSpPr>
          <p:cNvPr id="12" name="Group 11">
            <a:extLst>
              <a:ext uri="{FF2B5EF4-FFF2-40B4-BE49-F238E27FC236}">
                <a16:creationId xmlns:a16="http://schemas.microsoft.com/office/drawing/2014/main" id="{6847252C-36AC-B93E-7215-840CEE320B79}"/>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14" name="Freeform 44">
              <a:extLst>
                <a:ext uri="{FF2B5EF4-FFF2-40B4-BE49-F238E27FC236}">
                  <a16:creationId xmlns:a16="http://schemas.microsoft.com/office/drawing/2014/main" id="{79518EE9-973B-A406-5E75-0DDCFE030819}"/>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15" name="Picture 14">
              <a:extLst>
                <a:ext uri="{FF2B5EF4-FFF2-40B4-BE49-F238E27FC236}">
                  <a16:creationId xmlns:a16="http://schemas.microsoft.com/office/drawing/2014/main" id="{2D6C4D1C-ADFD-0621-5AE2-7D77A831E55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16" name="Freeform 5">
              <a:extLst>
                <a:ext uri="{FF2B5EF4-FFF2-40B4-BE49-F238E27FC236}">
                  <a16:creationId xmlns:a16="http://schemas.microsoft.com/office/drawing/2014/main" id="{2150B4C2-AB8F-8100-4F55-91AF9609645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7" name="Freeform 7">
              <a:extLst>
                <a:ext uri="{FF2B5EF4-FFF2-40B4-BE49-F238E27FC236}">
                  <a16:creationId xmlns:a16="http://schemas.microsoft.com/office/drawing/2014/main" id="{39E720E0-0C2A-D56B-B09A-8FD81C1B654D}"/>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8" name="Freeform 8">
              <a:extLst>
                <a:ext uri="{FF2B5EF4-FFF2-40B4-BE49-F238E27FC236}">
                  <a16:creationId xmlns:a16="http://schemas.microsoft.com/office/drawing/2014/main" id="{C82C1214-1650-4DBE-E81D-85CFD707D608}"/>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9" name="Freeform 9">
              <a:extLst>
                <a:ext uri="{FF2B5EF4-FFF2-40B4-BE49-F238E27FC236}">
                  <a16:creationId xmlns:a16="http://schemas.microsoft.com/office/drawing/2014/main" id="{7EAE07E6-F245-5FF4-A623-72BC3A646273}"/>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629629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2 - 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5" name="Picture Placeholder 14">
            <a:extLst>
              <a:ext uri="{FF2B5EF4-FFF2-40B4-BE49-F238E27FC236}">
                <a16:creationId xmlns:a16="http://schemas.microsoft.com/office/drawing/2014/main" id="{5B94223A-F7E1-1471-5433-386B26916954}"/>
              </a:ext>
            </a:extLst>
          </p:cNvPr>
          <p:cNvSpPr>
            <a:spLocks noGrp="1"/>
          </p:cNvSpPr>
          <p:nvPr>
            <p:ph type="pic" sz="quarter" idx="10" hasCustomPrompt="1"/>
          </p:nvPr>
        </p:nvSpPr>
        <p:spPr>
          <a:xfrm>
            <a:off x="-13348" y="2289175"/>
            <a:ext cx="4932010" cy="4004834"/>
          </a:xfrm>
          <a:custGeom>
            <a:avLst/>
            <a:gdLst>
              <a:gd name="connsiteX0" fmla="*/ 4932010 w 4932010"/>
              <a:gd name="connsiteY0" fmla="*/ 0 h 4004834"/>
              <a:gd name="connsiteX1" fmla="*/ 3046251 w 4932010"/>
              <a:gd name="connsiteY1" fmla="*/ 4000500 h 4004834"/>
              <a:gd name="connsiteX2" fmla="*/ 0 w 4932010"/>
              <a:gd name="connsiteY2" fmla="*/ 4004834 h 4004834"/>
              <a:gd name="connsiteX3" fmla="*/ 0 w 4932010"/>
              <a:gd name="connsiteY3" fmla="*/ 6837 h 4004834"/>
            </a:gdLst>
            <a:ahLst/>
            <a:cxnLst>
              <a:cxn ang="0">
                <a:pos x="connsiteX0" y="connsiteY0"/>
              </a:cxn>
              <a:cxn ang="0">
                <a:pos x="connsiteX1" y="connsiteY1"/>
              </a:cxn>
              <a:cxn ang="0">
                <a:pos x="connsiteX2" y="connsiteY2"/>
              </a:cxn>
              <a:cxn ang="0">
                <a:pos x="connsiteX3" y="connsiteY3"/>
              </a:cxn>
            </a:cxnLst>
            <a:rect l="l" t="t" r="r" b="b"/>
            <a:pathLst>
              <a:path w="4932010" h="4004834">
                <a:moveTo>
                  <a:pt x="4932010" y="0"/>
                </a:moveTo>
                <a:lnTo>
                  <a:pt x="3046251" y="4000500"/>
                </a:lnTo>
                <a:lnTo>
                  <a:pt x="0" y="4004834"/>
                </a:lnTo>
                <a:lnTo>
                  <a:pt x="0" y="6837"/>
                </a:lnTo>
                <a:close/>
              </a:path>
            </a:pathLst>
          </a:custGeom>
          <a:solidFill>
            <a:schemeClr val="bg1">
              <a:lumMod val="95000"/>
            </a:schemeClr>
          </a:solidFill>
        </p:spPr>
        <p:txBody>
          <a:bodyPr wrap="square" lIns="180000" tIns="180000" rIns="900000">
            <a:noAutofit/>
          </a:bodyPr>
          <a:lstStyle>
            <a:lvl1pPr>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a:p>
            <a:endParaRPr lang="en-AU"/>
          </a:p>
        </p:txBody>
      </p:sp>
      <p:sp>
        <p:nvSpPr>
          <p:cNvPr id="21" name="Picture Placeholder 20">
            <a:extLst>
              <a:ext uri="{FF2B5EF4-FFF2-40B4-BE49-F238E27FC236}">
                <a16:creationId xmlns:a16="http://schemas.microsoft.com/office/drawing/2014/main" id="{764EBE31-655B-CE32-B58A-A27DCF52632B}"/>
              </a:ext>
            </a:extLst>
          </p:cNvPr>
          <p:cNvSpPr>
            <a:spLocks noGrp="1"/>
          </p:cNvSpPr>
          <p:nvPr>
            <p:ph type="pic" sz="quarter" idx="11" hasCustomPrompt="1"/>
          </p:nvPr>
        </p:nvSpPr>
        <p:spPr>
          <a:xfrm>
            <a:off x="3027148" y="2289195"/>
            <a:ext cx="6738877" cy="4007681"/>
          </a:xfrm>
          <a:custGeom>
            <a:avLst/>
            <a:gdLst>
              <a:gd name="connsiteX0" fmla="*/ 4323208 w 6738877"/>
              <a:gd name="connsiteY0" fmla="*/ 4000480 h 4007681"/>
              <a:gd name="connsiteX1" fmla="*/ 5394228 w 6738877"/>
              <a:gd name="connsiteY1" fmla="*/ 4000480 h 4007681"/>
              <a:gd name="connsiteX2" fmla="*/ 5394228 w 6738877"/>
              <a:gd name="connsiteY2" fmla="*/ 4000481 h 4007681"/>
              <a:gd name="connsiteX3" fmla="*/ 4323207 w 6738877"/>
              <a:gd name="connsiteY3" fmla="*/ 4000481 h 4007681"/>
              <a:gd name="connsiteX4" fmla="*/ 6738877 w 6738877"/>
              <a:gd name="connsiteY4" fmla="*/ 0 h 4007681"/>
              <a:gd name="connsiteX5" fmla="*/ 5930701 w 6738877"/>
              <a:gd name="connsiteY5" fmla="*/ 1714480 h 4007681"/>
              <a:gd name="connsiteX6" fmla="*/ 4863101 w 6738877"/>
              <a:gd name="connsiteY6" fmla="*/ 1714480 h 4007681"/>
              <a:gd name="connsiteX7" fmla="*/ 4325052 w 6738877"/>
              <a:gd name="connsiteY7" fmla="*/ 2855893 h 4007681"/>
              <a:gd name="connsiteX8" fmla="*/ 3246339 w 6738877"/>
              <a:gd name="connsiteY8" fmla="*/ 2855893 h 4007681"/>
              <a:gd name="connsiteX9" fmla="*/ 2703421 w 6738877"/>
              <a:gd name="connsiteY9" fmla="*/ 4007681 h 4007681"/>
              <a:gd name="connsiteX10" fmla="*/ 0 w 6738877"/>
              <a:gd name="connsiteY10" fmla="*/ 4007681 h 4007681"/>
              <a:gd name="connsiteX11" fmla="*/ 3393 w 6738877"/>
              <a:gd name="connsiteY11" fmla="*/ 4000484 h 4007681"/>
              <a:gd name="connsiteX12" fmla="*/ 5757 w 6738877"/>
              <a:gd name="connsiteY12" fmla="*/ 4000480 h 4007681"/>
              <a:gd name="connsiteX13" fmla="*/ 1889354 w 6738877"/>
              <a:gd name="connsiteY13" fmla="*/ 4566 h 400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38877" h="4007681">
                <a:moveTo>
                  <a:pt x="4323208" y="4000480"/>
                </a:moveTo>
                <a:lnTo>
                  <a:pt x="5394228" y="4000480"/>
                </a:lnTo>
                <a:lnTo>
                  <a:pt x="5394228" y="4000481"/>
                </a:lnTo>
                <a:lnTo>
                  <a:pt x="4323207" y="4000481"/>
                </a:lnTo>
                <a:close/>
                <a:moveTo>
                  <a:pt x="6738877" y="0"/>
                </a:moveTo>
                <a:lnTo>
                  <a:pt x="5930701" y="1714480"/>
                </a:lnTo>
                <a:lnTo>
                  <a:pt x="4863101" y="1714480"/>
                </a:lnTo>
                <a:lnTo>
                  <a:pt x="4325052" y="2855893"/>
                </a:lnTo>
                <a:lnTo>
                  <a:pt x="3246339" y="2855893"/>
                </a:lnTo>
                <a:lnTo>
                  <a:pt x="2703421" y="4007681"/>
                </a:lnTo>
                <a:lnTo>
                  <a:pt x="0" y="4007681"/>
                </a:lnTo>
                <a:lnTo>
                  <a:pt x="3393" y="4000484"/>
                </a:lnTo>
                <a:lnTo>
                  <a:pt x="5757" y="4000480"/>
                </a:lnTo>
                <a:lnTo>
                  <a:pt x="1889354" y="4566"/>
                </a:lnTo>
                <a:close/>
              </a:path>
            </a:pathLst>
          </a:custGeom>
          <a:solidFill>
            <a:schemeClr val="tx1">
              <a:lumMod val="10000"/>
              <a:lumOff val="90000"/>
            </a:schemeClr>
          </a:solidFill>
        </p:spPr>
        <p:txBody>
          <a:bodyPr wrap="square" lIns="1980000" tIns="180000" rIns="900000">
            <a:noAutofit/>
          </a:bodyPr>
          <a:lstStyle>
            <a:lvl1pPr>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a:p>
            <a:endParaRPr lang="en-AU"/>
          </a:p>
        </p:txBody>
      </p:sp>
      <p:grpSp>
        <p:nvGrpSpPr>
          <p:cNvPr id="4" name="Group 3">
            <a:extLst>
              <a:ext uri="{FF2B5EF4-FFF2-40B4-BE49-F238E27FC236}">
                <a16:creationId xmlns:a16="http://schemas.microsoft.com/office/drawing/2014/main" id="{2BFB5012-BD9D-0EBF-B631-F3AB9BABFDF9}"/>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1FAC0BD5-2660-905F-AC57-3E61938C5AF4}"/>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3B85190D-EE9C-897A-6CB2-F10E13B16CE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2EC498E8-E9EB-D27C-7568-260EC7E28D0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1950A52A-E3EB-B07C-BA60-F843DB2EDEDC}"/>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8" name="Freeform 8">
              <a:extLst>
                <a:ext uri="{FF2B5EF4-FFF2-40B4-BE49-F238E27FC236}">
                  <a16:creationId xmlns:a16="http://schemas.microsoft.com/office/drawing/2014/main" id="{E22BFCC6-AC79-A7EC-FA9F-2EA34FD5DAC1}"/>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9" name="Freeform 9">
              <a:extLst>
                <a:ext uri="{FF2B5EF4-FFF2-40B4-BE49-F238E27FC236}">
                  <a16:creationId xmlns:a16="http://schemas.microsoft.com/office/drawing/2014/main" id="{C59B3757-6C9A-A19D-C1FC-65F8F9722D09}"/>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4017141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3 - Single Image and Two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2" name="Picture Placeholder 11">
            <a:extLst>
              <a:ext uri="{FF2B5EF4-FFF2-40B4-BE49-F238E27FC236}">
                <a16:creationId xmlns:a16="http://schemas.microsoft.com/office/drawing/2014/main" id="{7F057E2D-E7DE-8C22-D2CF-FA83C69E1169}"/>
              </a:ext>
            </a:extLst>
          </p:cNvPr>
          <p:cNvSpPr>
            <a:spLocks noGrp="1"/>
          </p:cNvSpPr>
          <p:nvPr>
            <p:ph type="pic" sz="quarter" idx="10" hasCustomPrompt="1"/>
          </p:nvPr>
        </p:nvSpPr>
        <p:spPr>
          <a:xfrm>
            <a:off x="0" y="2287588"/>
            <a:ext cx="9766780" cy="2857500"/>
          </a:xfrm>
          <a:custGeom>
            <a:avLst/>
            <a:gdLst>
              <a:gd name="connsiteX0" fmla="*/ 127 w 9766780"/>
              <a:gd name="connsiteY0" fmla="*/ 0 h 2857500"/>
              <a:gd name="connsiteX1" fmla="*/ 9766780 w 9766780"/>
              <a:gd name="connsiteY1" fmla="*/ 0 h 2857500"/>
              <a:gd name="connsiteX2" fmla="*/ 8957846 w 9766780"/>
              <a:gd name="connsiteY2" fmla="*/ 1716087 h 2857500"/>
              <a:gd name="connsiteX3" fmla="*/ 7890247 w 9766780"/>
              <a:gd name="connsiteY3" fmla="*/ 1716087 h 2857500"/>
              <a:gd name="connsiteX4" fmla="*/ 7352198 w 9766780"/>
              <a:gd name="connsiteY4" fmla="*/ 2857500 h 2857500"/>
              <a:gd name="connsiteX5" fmla="*/ 0 w 9766780"/>
              <a:gd name="connsiteY5" fmla="*/ 2857500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66780" h="2857500">
                <a:moveTo>
                  <a:pt x="127" y="0"/>
                </a:moveTo>
                <a:lnTo>
                  <a:pt x="9766780" y="0"/>
                </a:lnTo>
                <a:lnTo>
                  <a:pt x="8957846" y="1716087"/>
                </a:lnTo>
                <a:lnTo>
                  <a:pt x="7890247" y="1716087"/>
                </a:lnTo>
                <a:lnTo>
                  <a:pt x="7352198" y="2857500"/>
                </a:lnTo>
                <a:lnTo>
                  <a:pt x="0" y="2857500"/>
                </a:lnTo>
                <a:close/>
              </a:path>
            </a:pathLst>
          </a:custGeom>
          <a:solidFill>
            <a:schemeClr val="bg1">
              <a:lumMod val="95000"/>
            </a:schemeClr>
          </a:solidFill>
        </p:spPr>
        <p:txBody>
          <a:bodyPr wrap="square" lIns="468000" tIns="180000" rIns="1800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17" name="Picture Placeholder 16">
            <a:extLst>
              <a:ext uri="{FF2B5EF4-FFF2-40B4-BE49-F238E27FC236}">
                <a16:creationId xmlns:a16="http://schemas.microsoft.com/office/drawing/2014/main" id="{874947FA-F04C-DB6A-7323-9DCBA79C7052}"/>
              </a:ext>
            </a:extLst>
          </p:cNvPr>
          <p:cNvSpPr>
            <a:spLocks noGrp="1"/>
          </p:cNvSpPr>
          <p:nvPr>
            <p:ph type="pic" sz="quarter" idx="11" hasCustomPrompt="1"/>
          </p:nvPr>
        </p:nvSpPr>
        <p:spPr>
          <a:xfrm>
            <a:off x="568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4" name="Picture Placeholder 16">
            <a:extLst>
              <a:ext uri="{FF2B5EF4-FFF2-40B4-BE49-F238E27FC236}">
                <a16:creationId xmlns:a16="http://schemas.microsoft.com/office/drawing/2014/main" id="{750B66BC-72BD-2A7E-9641-43D84643FD17}"/>
              </a:ext>
            </a:extLst>
          </p:cNvPr>
          <p:cNvSpPr>
            <a:spLocks noGrp="1"/>
          </p:cNvSpPr>
          <p:nvPr>
            <p:ph type="pic" sz="quarter" idx="14" hasCustomPrompt="1"/>
          </p:nvPr>
        </p:nvSpPr>
        <p:spPr>
          <a:xfrm>
            <a:off x="2746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4" name="Group 3">
            <a:extLst>
              <a:ext uri="{FF2B5EF4-FFF2-40B4-BE49-F238E27FC236}">
                <a16:creationId xmlns:a16="http://schemas.microsoft.com/office/drawing/2014/main" id="{A695CD05-952F-07FC-6434-D5072BE1945B}"/>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2CF33D55-F2E4-5CA3-82FB-0BF4A1190CB3}"/>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27F6E508-879F-7F26-2C33-6AF9FA7D59C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CE59E047-E376-3888-2E7C-896DDD44FA68}"/>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FD5EC114-D885-AE68-4F7F-D8E5803AD520}"/>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20" name="Freeform 8">
              <a:extLst>
                <a:ext uri="{FF2B5EF4-FFF2-40B4-BE49-F238E27FC236}">
                  <a16:creationId xmlns:a16="http://schemas.microsoft.com/office/drawing/2014/main" id="{FEFF7269-B639-9C86-A91D-58719DCF5A61}"/>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36EE3822-EE05-9A2C-05A3-105E6A80688A}"/>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783349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4 - Two Images and Two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1" name="Picture Placeholder 10">
            <a:extLst>
              <a:ext uri="{FF2B5EF4-FFF2-40B4-BE49-F238E27FC236}">
                <a16:creationId xmlns:a16="http://schemas.microsoft.com/office/drawing/2014/main" id="{76452F59-602C-E1F0-3856-3B9197BC5C11}"/>
              </a:ext>
            </a:extLst>
          </p:cNvPr>
          <p:cNvSpPr>
            <a:spLocks noGrp="1"/>
          </p:cNvSpPr>
          <p:nvPr>
            <p:ph type="pic" sz="quarter" idx="10" hasCustomPrompt="1"/>
          </p:nvPr>
        </p:nvSpPr>
        <p:spPr>
          <a:xfrm>
            <a:off x="1" y="2289177"/>
            <a:ext cx="4932011" cy="2854327"/>
          </a:xfrm>
          <a:custGeom>
            <a:avLst/>
            <a:gdLst>
              <a:gd name="connsiteX0" fmla="*/ 4932011 w 4932011"/>
              <a:gd name="connsiteY0" fmla="*/ 0 h 2854327"/>
              <a:gd name="connsiteX1" fmla="*/ 3588578 w 4932011"/>
              <a:gd name="connsiteY1" fmla="*/ 2854327 h 2854327"/>
              <a:gd name="connsiteX2" fmla="*/ 0 w 4932011"/>
              <a:gd name="connsiteY2" fmla="*/ 2854327 h 2854327"/>
              <a:gd name="connsiteX3" fmla="*/ 0 w 4932011"/>
              <a:gd name="connsiteY3" fmla="*/ 6848 h 2854327"/>
            </a:gdLst>
            <a:ahLst/>
            <a:cxnLst>
              <a:cxn ang="0">
                <a:pos x="connsiteX0" y="connsiteY0"/>
              </a:cxn>
              <a:cxn ang="0">
                <a:pos x="connsiteX1" y="connsiteY1"/>
              </a:cxn>
              <a:cxn ang="0">
                <a:pos x="connsiteX2" y="connsiteY2"/>
              </a:cxn>
              <a:cxn ang="0">
                <a:pos x="connsiteX3" y="connsiteY3"/>
              </a:cxn>
            </a:cxnLst>
            <a:rect l="l" t="t" r="r" b="b"/>
            <a:pathLst>
              <a:path w="4932011" h="2854327">
                <a:moveTo>
                  <a:pt x="4932011" y="0"/>
                </a:moveTo>
                <a:lnTo>
                  <a:pt x="3588578" y="2854327"/>
                </a:lnTo>
                <a:lnTo>
                  <a:pt x="0" y="2854327"/>
                </a:lnTo>
                <a:lnTo>
                  <a:pt x="0" y="6848"/>
                </a:lnTo>
                <a:close/>
              </a:path>
            </a:pathLst>
          </a:custGeom>
          <a:solidFill>
            <a:schemeClr val="bg1">
              <a:lumMod val="95000"/>
            </a:schemeClr>
          </a:solidFill>
        </p:spPr>
        <p:txBody>
          <a:bodyPr wrap="square" lIns="180000" tIns="108000" rIns="756000">
            <a:noAutofit/>
          </a:bodyPr>
          <a:lstStyle>
            <a:lvl1pPr algn="l">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16" name="Picture Placeholder 15">
            <a:extLst>
              <a:ext uri="{FF2B5EF4-FFF2-40B4-BE49-F238E27FC236}">
                <a16:creationId xmlns:a16="http://schemas.microsoft.com/office/drawing/2014/main" id="{FBCB7BC1-AA12-AFD4-00CC-45E225B8D74A}"/>
              </a:ext>
            </a:extLst>
          </p:cNvPr>
          <p:cNvSpPr>
            <a:spLocks noGrp="1"/>
          </p:cNvSpPr>
          <p:nvPr>
            <p:ph type="pic" sz="quarter" idx="11" hasCustomPrompt="1"/>
          </p:nvPr>
        </p:nvSpPr>
        <p:spPr>
          <a:xfrm>
            <a:off x="3586658" y="2289176"/>
            <a:ext cx="6179365" cy="2854304"/>
          </a:xfrm>
          <a:custGeom>
            <a:avLst/>
            <a:gdLst>
              <a:gd name="connsiteX0" fmla="*/ 6179365 w 6179365"/>
              <a:gd name="connsiteY0" fmla="*/ 0 h 2854304"/>
              <a:gd name="connsiteX1" fmla="*/ 5371189 w 6179365"/>
              <a:gd name="connsiteY1" fmla="*/ 1714478 h 2854304"/>
              <a:gd name="connsiteX2" fmla="*/ 4303590 w 6179365"/>
              <a:gd name="connsiteY2" fmla="*/ 1714478 h 2854304"/>
              <a:gd name="connsiteX3" fmla="*/ 3766289 w 6179365"/>
              <a:gd name="connsiteY3" fmla="*/ 2854304 h 2854304"/>
              <a:gd name="connsiteX4" fmla="*/ 0 w 6179365"/>
              <a:gd name="connsiteY4" fmla="*/ 2854304 h 2854304"/>
              <a:gd name="connsiteX5" fmla="*/ 1343050 w 6179365"/>
              <a:gd name="connsiteY5" fmla="*/ 5088 h 28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9365" h="2854304">
                <a:moveTo>
                  <a:pt x="6179365" y="0"/>
                </a:moveTo>
                <a:lnTo>
                  <a:pt x="5371189" y="1714478"/>
                </a:lnTo>
                <a:lnTo>
                  <a:pt x="4303590" y="1714478"/>
                </a:lnTo>
                <a:lnTo>
                  <a:pt x="3766289" y="2854304"/>
                </a:lnTo>
                <a:lnTo>
                  <a:pt x="0" y="2854304"/>
                </a:lnTo>
                <a:lnTo>
                  <a:pt x="1343050" y="5088"/>
                </a:lnTo>
                <a:close/>
              </a:path>
            </a:pathLst>
          </a:custGeom>
          <a:solidFill>
            <a:schemeClr val="tx1">
              <a:lumMod val="10000"/>
              <a:lumOff val="90000"/>
            </a:schemeClr>
          </a:solidFill>
        </p:spPr>
        <p:txBody>
          <a:bodyPr wrap="square" lIns="1440000" tIns="108000" rIns="720000">
            <a:noAutofit/>
          </a:bodyPr>
          <a:lstStyle>
            <a:lvl1pPr algn="l">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5" name="Picture Placeholder 16">
            <a:extLst>
              <a:ext uri="{FF2B5EF4-FFF2-40B4-BE49-F238E27FC236}">
                <a16:creationId xmlns:a16="http://schemas.microsoft.com/office/drawing/2014/main" id="{1BB18C5F-ACAE-1C55-02F7-ECC1117E268D}"/>
              </a:ext>
            </a:extLst>
          </p:cNvPr>
          <p:cNvSpPr>
            <a:spLocks noGrp="1"/>
          </p:cNvSpPr>
          <p:nvPr>
            <p:ph type="pic" sz="quarter" idx="14" hasCustomPrompt="1"/>
          </p:nvPr>
        </p:nvSpPr>
        <p:spPr>
          <a:xfrm>
            <a:off x="568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2" name="Picture Placeholder 16">
            <a:extLst>
              <a:ext uri="{FF2B5EF4-FFF2-40B4-BE49-F238E27FC236}">
                <a16:creationId xmlns:a16="http://schemas.microsoft.com/office/drawing/2014/main" id="{AC156812-4110-8F91-FB80-7080A718A5D5}"/>
              </a:ext>
            </a:extLst>
          </p:cNvPr>
          <p:cNvSpPr>
            <a:spLocks noGrp="1"/>
          </p:cNvSpPr>
          <p:nvPr>
            <p:ph type="pic" sz="quarter" idx="15" hasCustomPrompt="1"/>
          </p:nvPr>
        </p:nvSpPr>
        <p:spPr>
          <a:xfrm>
            <a:off x="2746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4" name="Group 3">
            <a:extLst>
              <a:ext uri="{FF2B5EF4-FFF2-40B4-BE49-F238E27FC236}">
                <a16:creationId xmlns:a16="http://schemas.microsoft.com/office/drawing/2014/main" id="{D976726A-3D79-6B74-87C4-C6A7C096C14A}"/>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5AACF3B8-D432-876F-1701-D4CA43ACD1FB}"/>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F68252DD-5B1F-43B5-38C5-2356505748B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453FC87B-C5D9-45F6-A94C-BA4073D676F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F3689DE4-502E-264F-359F-B549F3D123A5}"/>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21" name="Freeform 8">
              <a:extLst>
                <a:ext uri="{FF2B5EF4-FFF2-40B4-BE49-F238E27FC236}">
                  <a16:creationId xmlns:a16="http://schemas.microsoft.com/office/drawing/2014/main" id="{F13B96EC-249C-8288-00C0-FD9BDB40D41D}"/>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2" name="Freeform 9">
              <a:extLst>
                <a:ext uri="{FF2B5EF4-FFF2-40B4-BE49-F238E27FC236}">
                  <a16:creationId xmlns:a16="http://schemas.microsoft.com/office/drawing/2014/main" id="{AE7315B0-A12C-D549-10FE-C0D2B1EAE250}"/>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065351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5 - No Im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40D5CEF-F347-4BA9-F504-FFFB7B28BF6E}"/>
              </a:ext>
              <a:ext uri="{C183D7F6-B498-43B3-948B-1728B52AA6E4}">
                <adec:decorative xmlns:adec="http://schemas.microsoft.com/office/drawing/2017/decorative" val="1"/>
              </a:ext>
            </a:extLst>
          </p:cNvPr>
          <p:cNvGrpSpPr/>
          <p:nvPr userDrawn="1"/>
        </p:nvGrpSpPr>
        <p:grpSpPr>
          <a:xfrm>
            <a:off x="-1" y="2288082"/>
            <a:ext cx="10317600" cy="4000008"/>
            <a:chOff x="-1" y="2288082"/>
            <a:chExt cx="10317600" cy="4000008"/>
          </a:xfrm>
        </p:grpSpPr>
        <p:sp>
          <p:nvSpPr>
            <p:cNvPr id="5" name="Rectangle 4">
              <a:extLst>
                <a:ext uri="{FF2B5EF4-FFF2-40B4-BE49-F238E27FC236}">
                  <a16:creationId xmlns:a16="http://schemas.microsoft.com/office/drawing/2014/main" id="{C04D7EA6-D7DF-46E5-3DFC-3D4FD040E20B}"/>
                </a:ext>
                <a:ext uri="{C183D7F6-B498-43B3-948B-1728B52AA6E4}">
                  <adec:decorative xmlns:adec="http://schemas.microsoft.com/office/drawing/2017/decorative" val="1"/>
                </a:ext>
              </a:extLst>
            </p:cNvPr>
            <p:cNvSpPr/>
            <p:nvPr userDrawn="1"/>
          </p:nvSpPr>
          <p:spPr>
            <a:xfrm>
              <a:off x="7725747" y="3429000"/>
              <a:ext cx="2424556" cy="779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Shape 5">
              <a:extLst>
                <a:ext uri="{FF2B5EF4-FFF2-40B4-BE49-F238E27FC236}">
                  <a16:creationId xmlns:a16="http://schemas.microsoft.com/office/drawing/2014/main" id="{35548AC4-E54D-44C0-7416-FEFA6BB4F1F3}"/>
                </a:ext>
                <a:ext uri="{C183D7F6-B498-43B3-948B-1728B52AA6E4}">
                  <adec:decorative xmlns:adec="http://schemas.microsoft.com/office/drawing/2017/decorative" val="1"/>
                </a:ext>
              </a:extLst>
            </p:cNvPr>
            <p:cNvSpPr/>
            <p:nvPr userDrawn="1"/>
          </p:nvSpPr>
          <p:spPr>
            <a:xfrm>
              <a:off x="-1" y="2288082"/>
              <a:ext cx="10317600" cy="4000008"/>
            </a:xfrm>
            <a:custGeom>
              <a:avLst/>
              <a:gdLst>
                <a:gd name="connsiteX0" fmla="*/ 0 w 10309582"/>
                <a:gd name="connsiteY0" fmla="*/ 0 h 4000008"/>
                <a:gd name="connsiteX1" fmla="*/ 2855641 w 10309582"/>
                <a:gd name="connsiteY1" fmla="*/ 0 h 4000008"/>
                <a:gd name="connsiteX2" fmla="*/ 4910251 w 10309582"/>
                <a:gd name="connsiteY2" fmla="*/ 0 h 4000008"/>
                <a:gd name="connsiteX3" fmla="*/ 5318449 w 10309582"/>
                <a:gd name="connsiteY3" fmla="*/ 0 h 4000008"/>
                <a:gd name="connsiteX4" fmla="*/ 10309582 w 10309582"/>
                <a:gd name="connsiteY4" fmla="*/ 0 h 4000008"/>
                <a:gd name="connsiteX5" fmla="*/ 9494323 w 10309582"/>
                <a:gd name="connsiteY5" fmla="*/ 1729505 h 4000008"/>
                <a:gd name="connsiteX6" fmla="*/ 8426722 w 10309582"/>
                <a:gd name="connsiteY6" fmla="*/ 1729505 h 4000008"/>
                <a:gd name="connsiteX7" fmla="*/ 7888673 w 10309582"/>
                <a:gd name="connsiteY7" fmla="*/ 2870919 h 4000008"/>
                <a:gd name="connsiteX8" fmla="*/ 6809960 w 10309582"/>
                <a:gd name="connsiteY8" fmla="*/ 2870919 h 4000008"/>
                <a:gd name="connsiteX9" fmla="*/ 6277741 w 10309582"/>
                <a:gd name="connsiteY9" fmla="*/ 4000008 h 4000008"/>
                <a:gd name="connsiteX10" fmla="*/ 5318449 w 10309582"/>
                <a:gd name="connsiteY10" fmla="*/ 4000008 h 4000008"/>
                <a:gd name="connsiteX11" fmla="*/ 3024724 w 10309582"/>
                <a:gd name="connsiteY11" fmla="*/ 4000008 h 4000008"/>
                <a:gd name="connsiteX12" fmla="*/ 0 w 10309582"/>
                <a:gd name="connsiteY12" fmla="*/ 4000008 h 400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09582" h="4000008">
                  <a:moveTo>
                    <a:pt x="0" y="0"/>
                  </a:moveTo>
                  <a:lnTo>
                    <a:pt x="2855641" y="0"/>
                  </a:lnTo>
                  <a:lnTo>
                    <a:pt x="4910251" y="0"/>
                  </a:lnTo>
                  <a:lnTo>
                    <a:pt x="5318449" y="0"/>
                  </a:lnTo>
                  <a:lnTo>
                    <a:pt x="10309582" y="0"/>
                  </a:lnTo>
                  <a:lnTo>
                    <a:pt x="9494323" y="1729505"/>
                  </a:lnTo>
                  <a:lnTo>
                    <a:pt x="8426722" y="1729505"/>
                  </a:lnTo>
                  <a:lnTo>
                    <a:pt x="7888673" y="2870919"/>
                  </a:lnTo>
                  <a:lnTo>
                    <a:pt x="6809960" y="2870919"/>
                  </a:lnTo>
                  <a:lnTo>
                    <a:pt x="6277741" y="4000008"/>
                  </a:lnTo>
                  <a:lnTo>
                    <a:pt x="5318449" y="4000008"/>
                  </a:lnTo>
                  <a:lnTo>
                    <a:pt x="3024724" y="4000008"/>
                  </a:lnTo>
                  <a:lnTo>
                    <a:pt x="0" y="400000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gr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grpSp>
        <p:nvGrpSpPr>
          <p:cNvPr id="12" name="Group 11">
            <a:extLst>
              <a:ext uri="{FF2B5EF4-FFF2-40B4-BE49-F238E27FC236}">
                <a16:creationId xmlns:a16="http://schemas.microsoft.com/office/drawing/2014/main" id="{6847252C-36AC-B93E-7215-840CEE320B79}"/>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14" name="Freeform 44">
              <a:extLst>
                <a:ext uri="{FF2B5EF4-FFF2-40B4-BE49-F238E27FC236}">
                  <a16:creationId xmlns:a16="http://schemas.microsoft.com/office/drawing/2014/main" id="{79518EE9-973B-A406-5E75-0DDCFE030819}"/>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15" name="Picture 14">
              <a:extLst>
                <a:ext uri="{FF2B5EF4-FFF2-40B4-BE49-F238E27FC236}">
                  <a16:creationId xmlns:a16="http://schemas.microsoft.com/office/drawing/2014/main" id="{2D6C4D1C-ADFD-0621-5AE2-7D77A831E55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16" name="Freeform 5">
              <a:extLst>
                <a:ext uri="{FF2B5EF4-FFF2-40B4-BE49-F238E27FC236}">
                  <a16:creationId xmlns:a16="http://schemas.microsoft.com/office/drawing/2014/main" id="{2150B4C2-AB8F-8100-4F55-91AF9609645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7" name="Freeform 7">
              <a:extLst>
                <a:ext uri="{FF2B5EF4-FFF2-40B4-BE49-F238E27FC236}">
                  <a16:creationId xmlns:a16="http://schemas.microsoft.com/office/drawing/2014/main" id="{39E720E0-0C2A-D56B-B09A-8FD81C1B654D}"/>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8" name="Freeform 8">
              <a:extLst>
                <a:ext uri="{FF2B5EF4-FFF2-40B4-BE49-F238E27FC236}">
                  <a16:creationId xmlns:a16="http://schemas.microsoft.com/office/drawing/2014/main" id="{C82C1214-1650-4DBE-E81D-85CFD707D608}"/>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9" name="Freeform 9">
              <a:extLst>
                <a:ext uri="{FF2B5EF4-FFF2-40B4-BE49-F238E27FC236}">
                  <a16:creationId xmlns:a16="http://schemas.microsoft.com/office/drawing/2014/main" id="{7EAE07E6-F245-5FF4-A623-72BC3A646273}"/>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007522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6 - No Image and Two Logos">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3EB196A-CFFE-6FA4-052B-A0861D125DED}"/>
              </a:ext>
              <a:ext uri="{C183D7F6-B498-43B3-948B-1728B52AA6E4}">
                <adec:decorative xmlns:adec="http://schemas.microsoft.com/office/drawing/2017/decorative" val="1"/>
              </a:ext>
            </a:extLst>
          </p:cNvPr>
          <p:cNvGrpSpPr/>
          <p:nvPr userDrawn="1"/>
        </p:nvGrpSpPr>
        <p:grpSpPr>
          <a:xfrm>
            <a:off x="-1" y="2288082"/>
            <a:ext cx="10317600" cy="2856900"/>
            <a:chOff x="-1" y="2288082"/>
            <a:chExt cx="10317600" cy="2856900"/>
          </a:xfrm>
        </p:grpSpPr>
        <p:sp>
          <p:nvSpPr>
            <p:cNvPr id="11" name="Rectangle 10">
              <a:extLst>
                <a:ext uri="{FF2B5EF4-FFF2-40B4-BE49-F238E27FC236}">
                  <a16:creationId xmlns:a16="http://schemas.microsoft.com/office/drawing/2014/main" id="{7661F1DB-7588-974E-8E06-67A806247A99}"/>
                </a:ext>
                <a:ext uri="{C183D7F6-B498-43B3-948B-1728B52AA6E4}">
                  <adec:decorative xmlns:adec="http://schemas.microsoft.com/office/drawing/2017/decorative" val="1"/>
                </a:ext>
              </a:extLst>
            </p:cNvPr>
            <p:cNvSpPr/>
            <p:nvPr userDrawn="1"/>
          </p:nvSpPr>
          <p:spPr>
            <a:xfrm>
              <a:off x="7725747" y="3429000"/>
              <a:ext cx="2424556" cy="779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reeform: Shape 12">
              <a:extLst>
                <a:ext uri="{FF2B5EF4-FFF2-40B4-BE49-F238E27FC236}">
                  <a16:creationId xmlns:a16="http://schemas.microsoft.com/office/drawing/2014/main" id="{2A6BAAEE-600C-FEDB-32B1-4D04FDD1A844}"/>
                </a:ext>
                <a:ext uri="{C183D7F6-B498-43B3-948B-1728B52AA6E4}">
                  <adec:decorative xmlns:adec="http://schemas.microsoft.com/office/drawing/2017/decorative" val="1"/>
                </a:ext>
              </a:extLst>
            </p:cNvPr>
            <p:cNvSpPr/>
            <p:nvPr userDrawn="1"/>
          </p:nvSpPr>
          <p:spPr>
            <a:xfrm>
              <a:off x="-1" y="2288082"/>
              <a:ext cx="10317600" cy="2856900"/>
            </a:xfrm>
            <a:custGeom>
              <a:avLst/>
              <a:gdLst>
                <a:gd name="connsiteX0" fmla="*/ 0 w 10317600"/>
                <a:gd name="connsiteY0" fmla="*/ 0 h 2856900"/>
                <a:gd name="connsiteX1" fmla="*/ 2857862 w 10317600"/>
                <a:gd name="connsiteY1" fmla="*/ 0 h 2856900"/>
                <a:gd name="connsiteX2" fmla="*/ 4914070 w 10317600"/>
                <a:gd name="connsiteY2" fmla="*/ 0 h 2856900"/>
                <a:gd name="connsiteX3" fmla="*/ 5322586 w 10317600"/>
                <a:gd name="connsiteY3" fmla="*/ 0 h 2856900"/>
                <a:gd name="connsiteX4" fmla="*/ 10317600 w 10317600"/>
                <a:gd name="connsiteY4" fmla="*/ 0 h 2856900"/>
                <a:gd name="connsiteX5" fmla="*/ 9501707 w 10317600"/>
                <a:gd name="connsiteY5" fmla="*/ 1729505 h 2856900"/>
                <a:gd name="connsiteX6" fmla="*/ 8433276 w 10317600"/>
                <a:gd name="connsiteY6" fmla="*/ 1729505 h 2856900"/>
                <a:gd name="connsiteX7" fmla="*/ 7901422 w 10317600"/>
                <a:gd name="connsiteY7" fmla="*/ 2856900 h 2856900"/>
                <a:gd name="connsiteX8" fmla="*/ 0 w 10317600"/>
                <a:gd name="connsiteY8" fmla="*/ 2856900 h 285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7600" h="2856900">
                  <a:moveTo>
                    <a:pt x="0" y="0"/>
                  </a:moveTo>
                  <a:lnTo>
                    <a:pt x="2857862" y="0"/>
                  </a:lnTo>
                  <a:lnTo>
                    <a:pt x="4914070" y="0"/>
                  </a:lnTo>
                  <a:lnTo>
                    <a:pt x="5322586" y="0"/>
                  </a:lnTo>
                  <a:lnTo>
                    <a:pt x="10317600" y="0"/>
                  </a:lnTo>
                  <a:lnTo>
                    <a:pt x="9501707" y="1729505"/>
                  </a:lnTo>
                  <a:lnTo>
                    <a:pt x="8433276" y="1729505"/>
                  </a:lnTo>
                  <a:lnTo>
                    <a:pt x="7901422" y="2856900"/>
                  </a:lnTo>
                  <a:lnTo>
                    <a:pt x="0" y="28569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gr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7" name="Picture Placeholder 16">
            <a:extLst>
              <a:ext uri="{FF2B5EF4-FFF2-40B4-BE49-F238E27FC236}">
                <a16:creationId xmlns:a16="http://schemas.microsoft.com/office/drawing/2014/main" id="{874947FA-F04C-DB6A-7323-9DCBA79C7052}"/>
              </a:ext>
            </a:extLst>
          </p:cNvPr>
          <p:cNvSpPr>
            <a:spLocks noGrp="1"/>
          </p:cNvSpPr>
          <p:nvPr>
            <p:ph type="pic" sz="quarter" idx="11" hasCustomPrompt="1"/>
          </p:nvPr>
        </p:nvSpPr>
        <p:spPr>
          <a:xfrm>
            <a:off x="568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4" name="Picture Placeholder 16">
            <a:extLst>
              <a:ext uri="{FF2B5EF4-FFF2-40B4-BE49-F238E27FC236}">
                <a16:creationId xmlns:a16="http://schemas.microsoft.com/office/drawing/2014/main" id="{750B66BC-72BD-2A7E-9641-43D84643FD17}"/>
              </a:ext>
            </a:extLst>
          </p:cNvPr>
          <p:cNvSpPr>
            <a:spLocks noGrp="1"/>
          </p:cNvSpPr>
          <p:nvPr>
            <p:ph type="pic" sz="quarter" idx="14" hasCustomPrompt="1"/>
          </p:nvPr>
        </p:nvSpPr>
        <p:spPr>
          <a:xfrm>
            <a:off x="2746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4" name="Group 3">
            <a:extLst>
              <a:ext uri="{FF2B5EF4-FFF2-40B4-BE49-F238E27FC236}">
                <a16:creationId xmlns:a16="http://schemas.microsoft.com/office/drawing/2014/main" id="{A695CD05-952F-07FC-6434-D5072BE1945B}"/>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2CF33D55-F2E4-5CA3-82FB-0BF4A1190CB3}"/>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27F6E508-879F-7F26-2C33-6AF9FA7D59C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CE59E047-E376-3888-2E7C-896DDD44FA68}"/>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FD5EC114-D885-AE68-4F7F-D8E5803AD520}"/>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20" name="Freeform 8">
              <a:extLst>
                <a:ext uri="{FF2B5EF4-FFF2-40B4-BE49-F238E27FC236}">
                  <a16:creationId xmlns:a16="http://schemas.microsoft.com/office/drawing/2014/main" id="{FEFF7269-B639-9C86-A91D-58719DCF5A61}"/>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36EE3822-EE05-9A2C-05A3-105E6A80688A}"/>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139501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 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470375" y="1461294"/>
            <a:ext cx="9046005" cy="662561"/>
          </a:xfrm>
        </p:spPr>
        <p:txBody>
          <a:bodyPr>
            <a:normAutofit/>
          </a:bodyPr>
          <a:lstStyle>
            <a:lvl1pPr marL="0" indent="0" algn="l">
              <a:buNone/>
              <a:defRPr lang="en-AU" sz="1800" dirty="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sp>
        <p:nvSpPr>
          <p:cNvPr id="45" name="Freeform 44">
            <a:extLst>
              <a:ext uri="{FF2B5EF4-FFF2-40B4-BE49-F238E27FC236}">
                <a16:creationId xmlns:a16="http://schemas.microsoft.com/office/drawing/2014/main" id="{2E8BAFAC-CD4E-5799-FA5D-228F3592DEA7}"/>
              </a:ext>
            </a:extLst>
          </p:cNvPr>
          <p:cNvSpPr/>
          <p:nvPr/>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583677" y="1709738"/>
            <a:ext cx="1619420" cy="3434660"/>
          </a:xfrm>
          <a:prstGeom prst="rect">
            <a:avLst/>
          </a:prstGeom>
        </p:spPr>
      </p:pic>
      <p:sp>
        <p:nvSpPr>
          <p:cNvPr id="6" name="Freeform 5">
            <a:extLst>
              <a:ext uri="{FF2B5EF4-FFF2-40B4-BE49-F238E27FC236}">
                <a16:creationId xmlns:a16="http://schemas.microsoft.com/office/drawing/2014/main" id="{125C35CC-40C6-1765-134D-7BA2A8FD411F}"/>
              </a:ext>
            </a:extLst>
          </p:cNvPr>
          <p:cNvSpPr/>
          <p:nvPr/>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43ED5F-F56E-8B59-E67A-E205389D27FC}"/>
              </a:ext>
            </a:extLst>
          </p:cNvPr>
          <p:cNvSpPr/>
          <p:nvPr/>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C41F5BE-7D05-5828-413D-9B14BE944E24}"/>
              </a:ext>
            </a:extLst>
          </p:cNvPr>
          <p:cNvSpPr/>
          <p:nvPr/>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A6C73A4-34C9-D846-E983-7221BF2BE8E5}"/>
              </a:ext>
            </a:extLst>
          </p:cNvPr>
          <p:cNvSpPr/>
          <p:nvPr/>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5"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076D58DE-EB93-3026-8B56-65F336C0F7B2}"/>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578607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knowledgem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B36D938-24B9-CD0B-0C73-6E6237093CE3}"/>
              </a:ext>
            </a:extLst>
          </p:cNvPr>
          <p:cNvSpPr/>
          <p:nvPr userDrawn="1"/>
        </p:nvSpPr>
        <p:spPr>
          <a:xfrm>
            <a:off x="0" y="1"/>
            <a:ext cx="10917885" cy="6294446"/>
          </a:xfrm>
          <a:custGeom>
            <a:avLst/>
            <a:gdLst>
              <a:gd name="connsiteX0" fmla="*/ 10917885 w 10917885"/>
              <a:gd name="connsiteY0" fmla="*/ 0 h 6305175"/>
              <a:gd name="connsiteX1" fmla="*/ 7945746 w 10917885"/>
              <a:gd name="connsiteY1" fmla="*/ 6305175 h 6305175"/>
              <a:gd name="connsiteX2" fmla="*/ 0 w 10917885"/>
              <a:gd name="connsiteY2" fmla="*/ 6305175 h 6305175"/>
              <a:gd name="connsiteX3" fmla="*/ 0 w 10917885"/>
              <a:gd name="connsiteY3" fmla="*/ 7441 h 6305175"/>
              <a:gd name="connsiteX4" fmla="*/ 10917885 w 10917885"/>
              <a:gd name="connsiteY4" fmla="*/ 0 h 6305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6305175">
                <a:moveTo>
                  <a:pt x="10917885" y="0"/>
                </a:moveTo>
                <a:lnTo>
                  <a:pt x="7945746" y="6305175"/>
                </a:lnTo>
                <a:lnTo>
                  <a:pt x="0" y="6305175"/>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noFill/>
            </a:endParaRPr>
          </a:p>
        </p:txBody>
      </p:sp>
      <p:grpSp>
        <p:nvGrpSpPr>
          <p:cNvPr id="6" name="Group 5">
            <a:extLst>
              <a:ext uri="{FF2B5EF4-FFF2-40B4-BE49-F238E27FC236}">
                <a16:creationId xmlns:a16="http://schemas.microsoft.com/office/drawing/2014/main" id="{F2A11225-12A6-CB46-DB31-E1125A766A2A}"/>
              </a:ext>
            </a:extLst>
          </p:cNvPr>
          <p:cNvGrpSpPr/>
          <p:nvPr userDrawn="1"/>
        </p:nvGrpSpPr>
        <p:grpSpPr>
          <a:xfrm>
            <a:off x="5454000" y="0"/>
            <a:ext cx="6737784" cy="6865947"/>
            <a:chOff x="5465321" y="-6359"/>
            <a:chExt cx="6737784" cy="6865947"/>
          </a:xfrm>
        </p:grpSpPr>
        <p:pic>
          <p:nvPicPr>
            <p:cNvPr id="2" name="Picture 1" descr="A picture containing shape&#10;&#10;Description automatically generated">
              <a:extLst>
                <a:ext uri="{FF2B5EF4-FFF2-40B4-BE49-F238E27FC236}">
                  <a16:creationId xmlns:a16="http://schemas.microsoft.com/office/drawing/2014/main" id="{63B894C1-8E57-523D-5714-CA5B657B0D4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088" t="173" b="25164"/>
            <a:stretch/>
          </p:blipFill>
          <p:spPr>
            <a:xfrm>
              <a:off x="8292015" y="-6359"/>
              <a:ext cx="3911089" cy="5149859"/>
            </a:xfrm>
            <a:prstGeom prst="rect">
              <a:avLst/>
            </a:prstGeom>
          </p:spPr>
        </p:pic>
        <p:sp>
          <p:nvSpPr>
            <p:cNvPr id="3" name="Freeform 9">
              <a:extLst>
                <a:ext uri="{FF2B5EF4-FFF2-40B4-BE49-F238E27FC236}">
                  <a16:creationId xmlns:a16="http://schemas.microsoft.com/office/drawing/2014/main" id="{9A36186F-F59C-D459-76B2-90C50FB7AA30}"/>
                </a:ext>
              </a:extLst>
            </p:cNvPr>
            <p:cNvSpPr/>
            <p:nvPr userDrawn="1"/>
          </p:nvSpPr>
          <p:spPr>
            <a:xfrm>
              <a:off x="10044327" y="1715400"/>
              <a:ext cx="2158778" cy="4573682"/>
            </a:xfrm>
            <a:custGeom>
              <a:avLst/>
              <a:gdLst>
                <a:gd name="connsiteX0" fmla="*/ 1616329 w 1618488"/>
                <a:gd name="connsiteY0" fmla="*/ 0 h 3429000"/>
                <a:gd name="connsiteX1" fmla="*/ 1618488 w 1618488"/>
                <a:gd name="connsiteY1" fmla="*/ 3429000 h 3429000"/>
                <a:gd name="connsiteX2" fmla="*/ 0 w 1618488"/>
                <a:gd name="connsiteY2" fmla="*/ 3429000 h 3429000"/>
                <a:gd name="connsiteX3" fmla="*/ 1616329 w 1618488"/>
                <a:gd name="connsiteY3" fmla="*/ 0 h 3429000"/>
              </a:gdLst>
              <a:ahLst/>
              <a:cxnLst>
                <a:cxn ang="0">
                  <a:pos x="connsiteX0" y="connsiteY0"/>
                </a:cxn>
                <a:cxn ang="0">
                  <a:pos x="connsiteX1" y="connsiteY1"/>
                </a:cxn>
                <a:cxn ang="0">
                  <a:pos x="connsiteX2" y="connsiteY2"/>
                </a:cxn>
                <a:cxn ang="0">
                  <a:pos x="connsiteX3" y="connsiteY3"/>
                </a:cxn>
              </a:cxnLst>
              <a:rect l="l" t="t" r="r" b="b"/>
              <a:pathLst>
                <a:path w="1618488" h="3429000">
                  <a:moveTo>
                    <a:pt x="1616329" y="0"/>
                  </a:moveTo>
                  <a:lnTo>
                    <a:pt x="1618488" y="3429000"/>
                  </a:lnTo>
                  <a:lnTo>
                    <a:pt x="0" y="3429000"/>
                  </a:lnTo>
                  <a:lnTo>
                    <a:pt x="1616329"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pic>
        <p:nvPicPr>
          <p:cNvPr id="18" name="Picture 17" descr="We acknowledge and respect Victorian Traditional Owners as the original custodians of Victoria’s land and waters, their unique ability to care for Country and deep spiritual connection to it. &#10;&#10;We honour Elders past and present whose knowledge and wisdom has ensured the continuation of culture and traditional practices. &#10;&#10;DEECA is committed to genuinely partnering with Victorian Traditional Owners and Victoria’s Aboriginal community to progress their aspirations.">
            <a:extLst>
              <a:ext uri="{FF2B5EF4-FFF2-40B4-BE49-F238E27FC236}">
                <a16:creationId xmlns:a16="http://schemas.microsoft.com/office/drawing/2014/main" id="{07497805-1797-417D-7B16-94F355A3D3D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8806" t="3662" r="16205" b="58379"/>
          <a:stretch/>
        </p:blipFill>
        <p:spPr>
          <a:xfrm>
            <a:off x="0" y="0"/>
            <a:ext cx="8428585" cy="5143501"/>
          </a:xfrm>
          <a:prstGeom prst="rect">
            <a:avLst/>
          </a:prstGeom>
        </p:spPr>
      </p:pic>
    </p:spTree>
    <p:extLst>
      <p:ext uri="{BB962C8B-B14F-4D97-AF65-F5344CB8AC3E}">
        <p14:creationId xmlns:p14="http://schemas.microsoft.com/office/powerpoint/2010/main" val="3068807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FA3BD-B132-D2CE-363F-13014470D61C}"/>
              </a:ext>
              <a:ext uri="{C183D7F6-B498-43B3-948B-1728B52AA6E4}">
                <adec:decorative xmlns:adec="http://schemas.microsoft.com/office/drawing/2017/decorative" val="1"/>
              </a:ext>
            </a:extLst>
          </p:cNvPr>
          <p:cNvGrpSpPr/>
          <p:nvPr userDrawn="1"/>
        </p:nvGrpSpPr>
        <p:grpSpPr>
          <a:xfrm>
            <a:off x="-1" y="2288082"/>
            <a:ext cx="10317600" cy="4000008"/>
            <a:chOff x="-1" y="2288082"/>
            <a:chExt cx="10317600" cy="4000008"/>
          </a:xfrm>
        </p:grpSpPr>
        <p:sp>
          <p:nvSpPr>
            <p:cNvPr id="7" name="Rectangle 6">
              <a:extLst>
                <a:ext uri="{FF2B5EF4-FFF2-40B4-BE49-F238E27FC236}">
                  <a16:creationId xmlns:a16="http://schemas.microsoft.com/office/drawing/2014/main" id="{C40FD64A-7B33-82A3-5275-FBDF053CE915}"/>
                </a:ext>
                <a:ext uri="{C183D7F6-B498-43B3-948B-1728B52AA6E4}">
                  <adec:decorative xmlns:adec="http://schemas.microsoft.com/office/drawing/2017/decorative" val="1"/>
                </a:ext>
              </a:extLst>
            </p:cNvPr>
            <p:cNvSpPr/>
            <p:nvPr userDrawn="1"/>
          </p:nvSpPr>
          <p:spPr>
            <a:xfrm>
              <a:off x="7725747" y="3429000"/>
              <a:ext cx="2424556" cy="779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reeform: Shape 7">
              <a:extLst>
                <a:ext uri="{FF2B5EF4-FFF2-40B4-BE49-F238E27FC236}">
                  <a16:creationId xmlns:a16="http://schemas.microsoft.com/office/drawing/2014/main" id="{68FE5934-EDE1-C885-91FA-B21C0EA3B5E4}"/>
                </a:ext>
                <a:ext uri="{C183D7F6-B498-43B3-948B-1728B52AA6E4}">
                  <adec:decorative xmlns:adec="http://schemas.microsoft.com/office/drawing/2017/decorative" val="1"/>
                </a:ext>
              </a:extLst>
            </p:cNvPr>
            <p:cNvSpPr/>
            <p:nvPr userDrawn="1"/>
          </p:nvSpPr>
          <p:spPr>
            <a:xfrm>
              <a:off x="-1" y="2288082"/>
              <a:ext cx="10317600" cy="4000008"/>
            </a:xfrm>
            <a:custGeom>
              <a:avLst/>
              <a:gdLst>
                <a:gd name="connsiteX0" fmla="*/ 0 w 10309582"/>
                <a:gd name="connsiteY0" fmla="*/ 0 h 4000008"/>
                <a:gd name="connsiteX1" fmla="*/ 2855641 w 10309582"/>
                <a:gd name="connsiteY1" fmla="*/ 0 h 4000008"/>
                <a:gd name="connsiteX2" fmla="*/ 4910251 w 10309582"/>
                <a:gd name="connsiteY2" fmla="*/ 0 h 4000008"/>
                <a:gd name="connsiteX3" fmla="*/ 5318449 w 10309582"/>
                <a:gd name="connsiteY3" fmla="*/ 0 h 4000008"/>
                <a:gd name="connsiteX4" fmla="*/ 10309582 w 10309582"/>
                <a:gd name="connsiteY4" fmla="*/ 0 h 4000008"/>
                <a:gd name="connsiteX5" fmla="*/ 9494323 w 10309582"/>
                <a:gd name="connsiteY5" fmla="*/ 1729505 h 4000008"/>
                <a:gd name="connsiteX6" fmla="*/ 8426722 w 10309582"/>
                <a:gd name="connsiteY6" fmla="*/ 1729505 h 4000008"/>
                <a:gd name="connsiteX7" fmla="*/ 7888673 w 10309582"/>
                <a:gd name="connsiteY7" fmla="*/ 2870919 h 4000008"/>
                <a:gd name="connsiteX8" fmla="*/ 6809960 w 10309582"/>
                <a:gd name="connsiteY8" fmla="*/ 2870919 h 4000008"/>
                <a:gd name="connsiteX9" fmla="*/ 6277741 w 10309582"/>
                <a:gd name="connsiteY9" fmla="*/ 4000008 h 4000008"/>
                <a:gd name="connsiteX10" fmla="*/ 5318449 w 10309582"/>
                <a:gd name="connsiteY10" fmla="*/ 4000008 h 4000008"/>
                <a:gd name="connsiteX11" fmla="*/ 3024724 w 10309582"/>
                <a:gd name="connsiteY11" fmla="*/ 4000008 h 4000008"/>
                <a:gd name="connsiteX12" fmla="*/ 0 w 10309582"/>
                <a:gd name="connsiteY12" fmla="*/ 4000008 h 400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09582" h="4000008">
                  <a:moveTo>
                    <a:pt x="0" y="0"/>
                  </a:moveTo>
                  <a:lnTo>
                    <a:pt x="2855641" y="0"/>
                  </a:lnTo>
                  <a:lnTo>
                    <a:pt x="4910251" y="0"/>
                  </a:lnTo>
                  <a:lnTo>
                    <a:pt x="5318449" y="0"/>
                  </a:lnTo>
                  <a:lnTo>
                    <a:pt x="10309582" y="0"/>
                  </a:lnTo>
                  <a:lnTo>
                    <a:pt x="9494323" y="1729505"/>
                  </a:lnTo>
                  <a:lnTo>
                    <a:pt x="8426722" y="1729505"/>
                  </a:lnTo>
                  <a:lnTo>
                    <a:pt x="7888673" y="2870919"/>
                  </a:lnTo>
                  <a:lnTo>
                    <a:pt x="6809960" y="2870919"/>
                  </a:lnTo>
                  <a:lnTo>
                    <a:pt x="6277741" y="4000008"/>
                  </a:lnTo>
                  <a:lnTo>
                    <a:pt x="5318449" y="4000008"/>
                  </a:lnTo>
                  <a:lnTo>
                    <a:pt x="3024724" y="4000008"/>
                  </a:lnTo>
                  <a:lnTo>
                    <a:pt x="0" y="400000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gr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grpSp>
        <p:nvGrpSpPr>
          <p:cNvPr id="3" name="Group 2">
            <a:extLst>
              <a:ext uri="{FF2B5EF4-FFF2-40B4-BE49-F238E27FC236}">
                <a16:creationId xmlns:a16="http://schemas.microsoft.com/office/drawing/2014/main" id="{2FC25D00-A3D3-0B26-7B92-DE3854741BB5}"/>
              </a:ext>
              <a:ext uri="{C183D7F6-B498-43B3-948B-1728B52AA6E4}">
                <adec:decorative xmlns:adec="http://schemas.microsoft.com/office/drawing/2017/decorative" val="1"/>
              </a:ext>
            </a:extLst>
          </p:cNvPr>
          <p:cNvGrpSpPr/>
          <p:nvPr userDrawn="1"/>
        </p:nvGrpSpPr>
        <p:grpSpPr>
          <a:xfrm>
            <a:off x="-1" y="0"/>
            <a:ext cx="12203105" cy="6873500"/>
            <a:chOff x="-1" y="-13912"/>
            <a:chExt cx="12203105" cy="6873500"/>
          </a:xfrm>
        </p:grpSpPr>
        <p:sp>
          <p:nvSpPr>
            <p:cNvPr id="5" name="Rectangle 4">
              <a:extLst>
                <a:ext uri="{FF2B5EF4-FFF2-40B4-BE49-F238E27FC236}">
                  <a16:creationId xmlns:a16="http://schemas.microsoft.com/office/drawing/2014/main" id="{0099E521-86EB-F15A-603C-5E6490826AE6}"/>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66C0E469-51EE-BFCD-BD4A-8E7B0387A0A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4"/>
              <a:ext cx="1619421" cy="3434660"/>
            </a:xfrm>
            <a:prstGeom prst="rect">
              <a:avLst/>
            </a:prstGeom>
          </p:spPr>
        </p:pic>
        <p:grpSp>
          <p:nvGrpSpPr>
            <p:cNvPr id="12" name="Group 11">
              <a:extLst>
                <a:ext uri="{FF2B5EF4-FFF2-40B4-BE49-F238E27FC236}">
                  <a16:creationId xmlns:a16="http://schemas.microsoft.com/office/drawing/2014/main" id="{0E7EC3E4-AEFE-BE34-59E7-29AB75E87374}"/>
                </a:ext>
              </a:extLst>
            </p:cNvPr>
            <p:cNvGrpSpPr/>
            <p:nvPr userDrawn="1"/>
          </p:nvGrpSpPr>
          <p:grpSpPr>
            <a:xfrm>
              <a:off x="6001796" y="-13912"/>
              <a:ext cx="6190205" cy="6873500"/>
              <a:chOff x="6001796" y="-13912"/>
              <a:chExt cx="6190205" cy="6873500"/>
            </a:xfrm>
          </p:grpSpPr>
          <p:sp>
            <p:nvSpPr>
              <p:cNvPr id="13" name="Freeform: Shape 12">
                <a:extLst>
                  <a:ext uri="{FF2B5EF4-FFF2-40B4-BE49-F238E27FC236}">
                    <a16:creationId xmlns:a16="http://schemas.microsoft.com/office/drawing/2014/main" id="{205D5D16-612B-0291-2875-7615AF08D2A3}"/>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4" name="Freeform 5">
                <a:extLst>
                  <a:ext uri="{FF2B5EF4-FFF2-40B4-BE49-F238E27FC236}">
                    <a16:creationId xmlns:a16="http://schemas.microsoft.com/office/drawing/2014/main" id="{0422458D-5415-8F7C-2EC3-01CD843EF03F}"/>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105324CE-BC7A-0098-C5D9-3982484F1142}"/>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6" name="Freeform 8">
                <a:extLst>
                  <a:ext uri="{FF2B5EF4-FFF2-40B4-BE49-F238E27FC236}">
                    <a16:creationId xmlns:a16="http://schemas.microsoft.com/office/drawing/2014/main" id="{D05B0F8B-ECE7-3A93-C9D1-00EDC387355C}"/>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5385F91A-ED7C-38C5-EEEA-695665D34ABF}"/>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8036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 On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sp>
        <p:nvSpPr>
          <p:cNvPr id="6" name="Picture Placeholder 5">
            <a:extLst>
              <a:ext uri="{FF2B5EF4-FFF2-40B4-BE49-F238E27FC236}">
                <a16:creationId xmlns:a16="http://schemas.microsoft.com/office/drawing/2014/main" id="{DC1F788A-6DC0-4206-78E6-D741F39D89E9}"/>
              </a:ext>
            </a:extLst>
          </p:cNvPr>
          <p:cNvSpPr>
            <a:spLocks noGrp="1"/>
          </p:cNvSpPr>
          <p:nvPr>
            <p:ph type="pic" sz="quarter" idx="10" hasCustomPrompt="1"/>
          </p:nvPr>
        </p:nvSpPr>
        <p:spPr>
          <a:xfrm>
            <a:off x="-1" y="2288082"/>
            <a:ext cx="10309582" cy="4000008"/>
          </a:xfrm>
          <a:custGeom>
            <a:avLst/>
            <a:gdLst>
              <a:gd name="connsiteX0" fmla="*/ 0 w 10309582"/>
              <a:gd name="connsiteY0" fmla="*/ 0 h 4000008"/>
              <a:gd name="connsiteX1" fmla="*/ 2855641 w 10309582"/>
              <a:gd name="connsiteY1" fmla="*/ 0 h 4000008"/>
              <a:gd name="connsiteX2" fmla="*/ 4910251 w 10309582"/>
              <a:gd name="connsiteY2" fmla="*/ 0 h 4000008"/>
              <a:gd name="connsiteX3" fmla="*/ 5318449 w 10309582"/>
              <a:gd name="connsiteY3" fmla="*/ 0 h 4000008"/>
              <a:gd name="connsiteX4" fmla="*/ 10309582 w 10309582"/>
              <a:gd name="connsiteY4" fmla="*/ 0 h 4000008"/>
              <a:gd name="connsiteX5" fmla="*/ 9494323 w 10309582"/>
              <a:gd name="connsiteY5" fmla="*/ 1729505 h 4000008"/>
              <a:gd name="connsiteX6" fmla="*/ 8426722 w 10309582"/>
              <a:gd name="connsiteY6" fmla="*/ 1729505 h 4000008"/>
              <a:gd name="connsiteX7" fmla="*/ 7888673 w 10309582"/>
              <a:gd name="connsiteY7" fmla="*/ 2870918 h 4000008"/>
              <a:gd name="connsiteX8" fmla="*/ 6809960 w 10309582"/>
              <a:gd name="connsiteY8" fmla="*/ 2870918 h 4000008"/>
              <a:gd name="connsiteX9" fmla="*/ 6277741 w 10309582"/>
              <a:gd name="connsiteY9" fmla="*/ 4000008 h 4000008"/>
              <a:gd name="connsiteX10" fmla="*/ 5318449 w 10309582"/>
              <a:gd name="connsiteY10" fmla="*/ 4000008 h 4000008"/>
              <a:gd name="connsiteX11" fmla="*/ 3024724 w 10309582"/>
              <a:gd name="connsiteY11" fmla="*/ 4000008 h 4000008"/>
              <a:gd name="connsiteX12" fmla="*/ 0 w 10309582"/>
              <a:gd name="connsiteY12" fmla="*/ 4000008 h 400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09582" h="4000008">
                <a:moveTo>
                  <a:pt x="0" y="0"/>
                </a:moveTo>
                <a:lnTo>
                  <a:pt x="2855641" y="0"/>
                </a:lnTo>
                <a:lnTo>
                  <a:pt x="4910251" y="0"/>
                </a:lnTo>
                <a:lnTo>
                  <a:pt x="5318449" y="0"/>
                </a:lnTo>
                <a:lnTo>
                  <a:pt x="10309582" y="0"/>
                </a:lnTo>
                <a:lnTo>
                  <a:pt x="9494323" y="1729505"/>
                </a:lnTo>
                <a:lnTo>
                  <a:pt x="8426722" y="1729505"/>
                </a:lnTo>
                <a:lnTo>
                  <a:pt x="7888673" y="2870918"/>
                </a:lnTo>
                <a:lnTo>
                  <a:pt x="6809960" y="2870918"/>
                </a:lnTo>
                <a:lnTo>
                  <a:pt x="6277741" y="4000008"/>
                </a:lnTo>
                <a:lnTo>
                  <a:pt x="5318449" y="4000008"/>
                </a:lnTo>
                <a:lnTo>
                  <a:pt x="3024724" y="4000008"/>
                </a:lnTo>
                <a:lnTo>
                  <a:pt x="0" y="4000008"/>
                </a:lnTo>
                <a:close/>
              </a:path>
            </a:pathLst>
          </a:custGeom>
          <a:solidFill>
            <a:schemeClr val="tx1">
              <a:lumMod val="10000"/>
              <a:lumOff val="90000"/>
            </a:schemeClr>
          </a:solidFill>
        </p:spPr>
        <p:txBody>
          <a:bodyPr wrap="square" lIns="468000" tIns="180000" rIns="1512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grpSp>
        <p:nvGrpSpPr>
          <p:cNvPr id="3" name="Group 2">
            <a:extLst>
              <a:ext uri="{FF2B5EF4-FFF2-40B4-BE49-F238E27FC236}">
                <a16:creationId xmlns:a16="http://schemas.microsoft.com/office/drawing/2014/main" id="{2FC25D00-A3D3-0B26-7B92-DE3854741BB5}"/>
              </a:ext>
              <a:ext uri="{C183D7F6-B498-43B3-948B-1728B52AA6E4}">
                <adec:decorative xmlns:adec="http://schemas.microsoft.com/office/drawing/2017/decorative" val="1"/>
              </a:ext>
            </a:extLst>
          </p:cNvPr>
          <p:cNvGrpSpPr/>
          <p:nvPr userDrawn="1"/>
        </p:nvGrpSpPr>
        <p:grpSpPr>
          <a:xfrm>
            <a:off x="-1" y="0"/>
            <a:ext cx="12203105" cy="6873500"/>
            <a:chOff x="-1" y="-13912"/>
            <a:chExt cx="12203105" cy="6873500"/>
          </a:xfrm>
        </p:grpSpPr>
        <p:sp>
          <p:nvSpPr>
            <p:cNvPr id="5" name="Rectangle 4">
              <a:extLst>
                <a:ext uri="{FF2B5EF4-FFF2-40B4-BE49-F238E27FC236}">
                  <a16:creationId xmlns:a16="http://schemas.microsoft.com/office/drawing/2014/main" id="{0099E521-86EB-F15A-603C-5E6490826AE6}"/>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66C0E469-51EE-BFCD-BD4A-8E7B0387A0A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4"/>
              <a:ext cx="1619421" cy="3434660"/>
            </a:xfrm>
            <a:prstGeom prst="rect">
              <a:avLst/>
            </a:prstGeom>
          </p:spPr>
        </p:pic>
        <p:grpSp>
          <p:nvGrpSpPr>
            <p:cNvPr id="12" name="Group 11">
              <a:extLst>
                <a:ext uri="{FF2B5EF4-FFF2-40B4-BE49-F238E27FC236}">
                  <a16:creationId xmlns:a16="http://schemas.microsoft.com/office/drawing/2014/main" id="{0E7EC3E4-AEFE-BE34-59E7-29AB75E87374}"/>
                </a:ext>
              </a:extLst>
            </p:cNvPr>
            <p:cNvGrpSpPr/>
            <p:nvPr userDrawn="1"/>
          </p:nvGrpSpPr>
          <p:grpSpPr>
            <a:xfrm>
              <a:off x="6001796" y="-13912"/>
              <a:ext cx="6190205" cy="6873500"/>
              <a:chOff x="6001796" y="-13912"/>
              <a:chExt cx="6190205" cy="6873500"/>
            </a:xfrm>
          </p:grpSpPr>
          <p:sp>
            <p:nvSpPr>
              <p:cNvPr id="13" name="Freeform: Shape 12">
                <a:extLst>
                  <a:ext uri="{FF2B5EF4-FFF2-40B4-BE49-F238E27FC236}">
                    <a16:creationId xmlns:a16="http://schemas.microsoft.com/office/drawing/2014/main" id="{205D5D16-612B-0291-2875-7615AF08D2A3}"/>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4" name="Freeform 5">
                <a:extLst>
                  <a:ext uri="{FF2B5EF4-FFF2-40B4-BE49-F238E27FC236}">
                    <a16:creationId xmlns:a16="http://schemas.microsoft.com/office/drawing/2014/main" id="{0422458D-5415-8F7C-2EC3-01CD843EF03F}"/>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105324CE-BC7A-0098-C5D9-3982484F1142}"/>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6" name="Freeform 8">
                <a:extLst>
                  <a:ext uri="{FF2B5EF4-FFF2-40B4-BE49-F238E27FC236}">
                    <a16:creationId xmlns:a16="http://schemas.microsoft.com/office/drawing/2014/main" id="{D05B0F8B-ECE7-3A93-C9D1-00EDC387355C}"/>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5385F91A-ED7C-38C5-EEEA-695665D34ABF}"/>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81040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 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sp>
        <p:nvSpPr>
          <p:cNvPr id="4" name="Picture Placeholder 2">
            <a:extLst>
              <a:ext uri="{FF2B5EF4-FFF2-40B4-BE49-F238E27FC236}">
                <a16:creationId xmlns:a16="http://schemas.microsoft.com/office/drawing/2014/main" id="{3DEB8D3C-95AF-119B-A0DC-2C003A111222}"/>
              </a:ext>
            </a:extLst>
          </p:cNvPr>
          <p:cNvSpPr>
            <a:spLocks noGrp="1"/>
          </p:cNvSpPr>
          <p:nvPr>
            <p:ph type="pic" sz="quarter" idx="10" hasCustomPrompt="1"/>
          </p:nvPr>
        </p:nvSpPr>
        <p:spPr>
          <a:xfrm>
            <a:off x="-21760" y="2288082"/>
            <a:ext cx="4932010" cy="4004834"/>
          </a:xfrm>
          <a:custGeom>
            <a:avLst/>
            <a:gdLst>
              <a:gd name="connsiteX0" fmla="*/ 4932010 w 4932010"/>
              <a:gd name="connsiteY0" fmla="*/ 0 h 4004834"/>
              <a:gd name="connsiteX1" fmla="*/ 3046251 w 4932010"/>
              <a:gd name="connsiteY1" fmla="*/ 4000500 h 4004834"/>
              <a:gd name="connsiteX2" fmla="*/ 0 w 4932010"/>
              <a:gd name="connsiteY2" fmla="*/ 4004834 h 4004834"/>
              <a:gd name="connsiteX3" fmla="*/ 0 w 4932010"/>
              <a:gd name="connsiteY3" fmla="*/ 6837 h 4004834"/>
              <a:gd name="connsiteX4" fmla="*/ 4919450 w 4932010"/>
              <a:gd name="connsiteY4" fmla="*/ 18 h 4004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2010" h="4004834">
                <a:moveTo>
                  <a:pt x="4932010" y="0"/>
                </a:moveTo>
                <a:lnTo>
                  <a:pt x="3046251" y="4000500"/>
                </a:lnTo>
                <a:lnTo>
                  <a:pt x="0" y="4004834"/>
                </a:lnTo>
                <a:lnTo>
                  <a:pt x="0" y="6837"/>
                </a:lnTo>
                <a:lnTo>
                  <a:pt x="4919450" y="18"/>
                </a:lnTo>
                <a:close/>
              </a:path>
            </a:pathLst>
          </a:custGeom>
          <a:solidFill>
            <a:schemeClr val="bg1">
              <a:lumMod val="95000"/>
            </a:schemeClr>
          </a:solidFill>
        </p:spPr>
        <p:txBody>
          <a:bodyPr wrap="square" lIns="180000" tIns="216000" rIns="864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10" name="Picture Placeholder 9">
            <a:extLst>
              <a:ext uri="{FF2B5EF4-FFF2-40B4-BE49-F238E27FC236}">
                <a16:creationId xmlns:a16="http://schemas.microsoft.com/office/drawing/2014/main" id="{E50A2A4E-E07D-E470-AC5F-D485EAEAA922}"/>
              </a:ext>
            </a:extLst>
          </p:cNvPr>
          <p:cNvSpPr>
            <a:spLocks noGrp="1"/>
          </p:cNvSpPr>
          <p:nvPr>
            <p:ph type="pic" sz="quarter" idx="11" hasCustomPrompt="1"/>
          </p:nvPr>
        </p:nvSpPr>
        <p:spPr>
          <a:xfrm>
            <a:off x="3023414" y="2288082"/>
            <a:ext cx="7286168" cy="4006800"/>
          </a:xfrm>
          <a:custGeom>
            <a:avLst/>
            <a:gdLst>
              <a:gd name="connsiteX0" fmla="*/ 1889591 w 7286168"/>
              <a:gd name="connsiteY0" fmla="*/ 0 h 4006800"/>
              <a:gd name="connsiteX1" fmla="*/ 7286168 w 7286168"/>
              <a:gd name="connsiteY1" fmla="*/ 0 h 4006800"/>
              <a:gd name="connsiteX2" fmla="*/ 6470909 w 7286168"/>
              <a:gd name="connsiteY2" fmla="*/ 1729505 h 4006800"/>
              <a:gd name="connsiteX3" fmla="*/ 5403308 w 7286168"/>
              <a:gd name="connsiteY3" fmla="*/ 1729505 h 4006800"/>
              <a:gd name="connsiteX4" fmla="*/ 4865259 w 7286168"/>
              <a:gd name="connsiteY4" fmla="*/ 2870918 h 4006800"/>
              <a:gd name="connsiteX5" fmla="*/ 3786546 w 7286168"/>
              <a:gd name="connsiteY5" fmla="*/ 2870918 h 4006800"/>
              <a:gd name="connsiteX6" fmla="*/ 3251126 w 7286168"/>
              <a:gd name="connsiteY6" fmla="*/ 4006800 h 4006800"/>
              <a:gd name="connsiteX7" fmla="*/ 0 w 7286168"/>
              <a:gd name="connsiteY7" fmla="*/ 4006800 h 4006800"/>
              <a:gd name="connsiteX8" fmla="*/ 803405 w 7286168"/>
              <a:gd name="connsiteY8" fmla="*/ 2302416 h 4006800"/>
              <a:gd name="connsiteX9" fmla="*/ 804289 w 7286168"/>
              <a:gd name="connsiteY9" fmla="*/ 2302416 h 400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6168" h="4006800">
                <a:moveTo>
                  <a:pt x="1889591" y="0"/>
                </a:moveTo>
                <a:lnTo>
                  <a:pt x="7286168" y="0"/>
                </a:lnTo>
                <a:lnTo>
                  <a:pt x="6470909" y="1729505"/>
                </a:lnTo>
                <a:lnTo>
                  <a:pt x="5403308" y="1729505"/>
                </a:lnTo>
                <a:lnTo>
                  <a:pt x="4865259" y="2870918"/>
                </a:lnTo>
                <a:lnTo>
                  <a:pt x="3786546" y="2870918"/>
                </a:lnTo>
                <a:lnTo>
                  <a:pt x="3251126" y="4006800"/>
                </a:lnTo>
                <a:lnTo>
                  <a:pt x="0" y="4006800"/>
                </a:lnTo>
                <a:lnTo>
                  <a:pt x="803405" y="2302416"/>
                </a:lnTo>
                <a:lnTo>
                  <a:pt x="804289" y="2302416"/>
                </a:lnTo>
                <a:close/>
              </a:path>
            </a:pathLst>
          </a:custGeom>
          <a:solidFill>
            <a:schemeClr val="tx1">
              <a:lumMod val="10000"/>
              <a:lumOff val="90000"/>
            </a:schemeClr>
          </a:solidFill>
        </p:spPr>
        <p:txBody>
          <a:bodyPr wrap="square" lIns="1944000" tIns="180000" rIns="1980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grpSp>
        <p:nvGrpSpPr>
          <p:cNvPr id="23" name="Group 22">
            <a:extLst>
              <a:ext uri="{FF2B5EF4-FFF2-40B4-BE49-F238E27FC236}">
                <a16:creationId xmlns:a16="http://schemas.microsoft.com/office/drawing/2014/main" id="{98E613AA-B185-2904-EAF7-946D7BBF081D}"/>
              </a:ext>
              <a:ext uri="{C183D7F6-B498-43B3-948B-1728B52AA6E4}">
                <adec:decorative xmlns:adec="http://schemas.microsoft.com/office/drawing/2017/decorative" val="1"/>
              </a:ext>
            </a:extLst>
          </p:cNvPr>
          <p:cNvGrpSpPr/>
          <p:nvPr userDrawn="1"/>
        </p:nvGrpSpPr>
        <p:grpSpPr>
          <a:xfrm>
            <a:off x="-1" y="0"/>
            <a:ext cx="12203105" cy="6873500"/>
            <a:chOff x="-1" y="-13912"/>
            <a:chExt cx="12203105" cy="6873500"/>
          </a:xfrm>
        </p:grpSpPr>
        <p:sp>
          <p:nvSpPr>
            <p:cNvPr id="24" name="Rectangle 23">
              <a:extLst>
                <a:ext uri="{FF2B5EF4-FFF2-40B4-BE49-F238E27FC236}">
                  <a16:creationId xmlns:a16="http://schemas.microsoft.com/office/drawing/2014/main" id="{C3FFB8F1-F818-33C1-331B-570462AE6196}"/>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Picture 24">
              <a:extLst>
                <a:ext uri="{FF2B5EF4-FFF2-40B4-BE49-F238E27FC236}">
                  <a16:creationId xmlns:a16="http://schemas.microsoft.com/office/drawing/2014/main" id="{0224E297-F95D-EDDD-5BC8-8169DC213A1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4"/>
              <a:ext cx="1619421" cy="3434660"/>
            </a:xfrm>
            <a:prstGeom prst="rect">
              <a:avLst/>
            </a:prstGeom>
          </p:spPr>
        </p:pic>
        <p:grpSp>
          <p:nvGrpSpPr>
            <p:cNvPr id="26" name="Group 25">
              <a:extLst>
                <a:ext uri="{FF2B5EF4-FFF2-40B4-BE49-F238E27FC236}">
                  <a16:creationId xmlns:a16="http://schemas.microsoft.com/office/drawing/2014/main" id="{EA99607C-A1FE-5D82-0A5D-17F81C65000D}"/>
                </a:ext>
              </a:extLst>
            </p:cNvPr>
            <p:cNvGrpSpPr/>
            <p:nvPr userDrawn="1"/>
          </p:nvGrpSpPr>
          <p:grpSpPr>
            <a:xfrm>
              <a:off x="6001796" y="-13912"/>
              <a:ext cx="6190205" cy="6873500"/>
              <a:chOff x="6001796" y="-13912"/>
              <a:chExt cx="6190205" cy="6873500"/>
            </a:xfrm>
          </p:grpSpPr>
          <p:sp>
            <p:nvSpPr>
              <p:cNvPr id="27" name="Freeform: Shape 26">
                <a:extLst>
                  <a:ext uri="{FF2B5EF4-FFF2-40B4-BE49-F238E27FC236}">
                    <a16:creationId xmlns:a16="http://schemas.microsoft.com/office/drawing/2014/main" id="{331B545F-2498-4C8F-7C2C-54A1F25A54C0}"/>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28" name="Freeform 5">
                <a:extLst>
                  <a:ext uri="{FF2B5EF4-FFF2-40B4-BE49-F238E27FC236}">
                    <a16:creationId xmlns:a16="http://schemas.microsoft.com/office/drawing/2014/main" id="{438E8361-92EF-B45B-32E8-27766DE8240F}"/>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29" name="Freeform 7">
                <a:extLst>
                  <a:ext uri="{FF2B5EF4-FFF2-40B4-BE49-F238E27FC236}">
                    <a16:creationId xmlns:a16="http://schemas.microsoft.com/office/drawing/2014/main" id="{95C8DAF6-BE22-A170-9FE7-AF34FBB0A0EF}"/>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0" name="Freeform 8">
                <a:extLst>
                  <a:ext uri="{FF2B5EF4-FFF2-40B4-BE49-F238E27FC236}">
                    <a16:creationId xmlns:a16="http://schemas.microsoft.com/office/drawing/2014/main" id="{02BC3D55-7627-8945-4812-49E7B1FB9310}"/>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1" name="Freeform 9">
                <a:extLst>
                  <a:ext uri="{FF2B5EF4-FFF2-40B4-BE49-F238E27FC236}">
                    <a16:creationId xmlns:a16="http://schemas.microsoft.com/office/drawing/2014/main" id="{381963AD-4FA9-5227-FB4D-F4B2E9F23415}"/>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31587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B6A699-B195-88C4-0F74-DF2C7B89AD07}"/>
              </a:ext>
            </a:extLst>
          </p:cNvPr>
          <p:cNvSpPr>
            <a:spLocks noGrp="1"/>
          </p:cNvSpPr>
          <p:nvPr>
            <p:ph idx="1" hasCustomPrompt="1"/>
          </p:nvPr>
        </p:nvSpPr>
        <p:spPr>
          <a:xfrm>
            <a:off x="558000" y="1692000"/>
            <a:ext cx="110736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D92331B1-1557-5CF3-B272-F7FD51710595}"/>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grpSp>
        <p:nvGrpSpPr>
          <p:cNvPr id="7" name="Group 6">
            <a:extLst>
              <a:ext uri="{FF2B5EF4-FFF2-40B4-BE49-F238E27FC236}">
                <a16:creationId xmlns:a16="http://schemas.microsoft.com/office/drawing/2014/main" id="{2B4E861F-112D-16C3-A43B-ED66524B5B21}"/>
              </a:ext>
              <a:ext uri="{C183D7F6-B498-43B3-948B-1728B52AA6E4}">
                <adec:decorative xmlns:adec="http://schemas.microsoft.com/office/drawing/2017/decorative" val="1"/>
              </a:ext>
            </a:extLst>
          </p:cNvPr>
          <p:cNvGrpSpPr/>
          <p:nvPr userDrawn="1"/>
        </p:nvGrpSpPr>
        <p:grpSpPr>
          <a:xfrm>
            <a:off x="-6350" y="-8619"/>
            <a:ext cx="12209454" cy="6866619"/>
            <a:chOff x="-6350" y="-8619"/>
            <a:chExt cx="12209454" cy="6866619"/>
          </a:xfrm>
        </p:grpSpPr>
        <p:sp>
          <p:nvSpPr>
            <p:cNvPr id="15" name="Rectangle 14">
              <a:extLst>
                <a:ext uri="{FF2B5EF4-FFF2-40B4-BE49-F238E27FC236}">
                  <a16:creationId xmlns:a16="http://schemas.microsoft.com/office/drawing/2014/main" id="{DB1A6FB9-15D7-3E5B-2517-C2C20F7BFA2B}"/>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404E76D-1DD7-7015-3534-EEA0DB3A12EE}"/>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Freeform 11">
              <a:extLst>
                <a:ext uri="{FF2B5EF4-FFF2-40B4-BE49-F238E27FC236}">
                  <a16:creationId xmlns:a16="http://schemas.microsoft.com/office/drawing/2014/main" id="{6F6A17C7-D5D0-81DE-E025-DDD1C2102822}"/>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8" name="Freeform 12">
              <a:extLst>
                <a:ext uri="{FF2B5EF4-FFF2-40B4-BE49-F238E27FC236}">
                  <a16:creationId xmlns:a16="http://schemas.microsoft.com/office/drawing/2014/main" id="{373DDA84-9409-DDC0-FF76-551D9DB1F934}"/>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9" name="Freeform 13">
              <a:extLst>
                <a:ext uri="{FF2B5EF4-FFF2-40B4-BE49-F238E27FC236}">
                  <a16:creationId xmlns:a16="http://schemas.microsoft.com/office/drawing/2014/main" id="{35EDAD7E-3D26-A38C-4746-693AE09FBAD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20" name="Freeform 15">
              <a:extLst>
                <a:ext uri="{FF2B5EF4-FFF2-40B4-BE49-F238E27FC236}">
                  <a16:creationId xmlns:a16="http://schemas.microsoft.com/office/drawing/2014/main" id="{0EA5E049-E1A5-2C3D-71AE-DB2747F8B8D2}"/>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5DEE6E0D-2A1F-E9A1-1B5C-49C03D135D34}"/>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8" name="Slide Number Placeholder 7">
            <a:extLst>
              <a:ext uri="{FF2B5EF4-FFF2-40B4-BE49-F238E27FC236}">
                <a16:creationId xmlns:a16="http://schemas.microsoft.com/office/drawing/2014/main" id="{F869F981-67FA-D3CF-B2B9-D0137AE8FC43}"/>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3653437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Branding Below">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9F6898-8753-5759-6BE8-F2DA0EA508D8}"/>
              </a:ext>
            </a:extLst>
          </p:cNvPr>
          <p:cNvSpPr>
            <a:spLocks noGrp="1"/>
          </p:cNvSpPr>
          <p:nvPr>
            <p:ph idx="1" hasCustomPrompt="1"/>
          </p:nvPr>
        </p:nvSpPr>
        <p:spPr>
          <a:xfrm>
            <a:off x="558000" y="1477108"/>
            <a:ext cx="11073600" cy="4431323"/>
          </a:xfrm>
        </p:spPr>
        <p:txBody>
          <a:bodyPr/>
          <a:lstStyle>
            <a:lvl1pPr>
              <a:defRPr sz="1300"/>
            </a:lvl1pPr>
            <a:lvl2pPr>
              <a:defRPr sz="1300"/>
            </a:lvl2pPr>
            <a:lvl3pPr>
              <a:spcBef>
                <a:spcPts val="600"/>
              </a:spcBef>
              <a:defRPr sz="1300"/>
            </a:lvl3pPr>
            <a:lvl4pPr>
              <a:defRPr sz="1300"/>
            </a:lvl4pPr>
            <a:lvl5pPr>
              <a:defRPr sz="1300"/>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4" name="Group 3">
            <a:extLst>
              <a:ext uri="{FF2B5EF4-FFF2-40B4-BE49-F238E27FC236}">
                <a16:creationId xmlns:a16="http://schemas.microsoft.com/office/drawing/2014/main" id="{D749666C-2729-D46C-63B4-15B1147B5929}"/>
              </a:ext>
              <a:ext uri="{C183D7F6-B498-43B3-948B-1728B52AA6E4}">
                <adec:decorative xmlns:adec="http://schemas.microsoft.com/office/drawing/2017/decorative" val="1"/>
              </a:ext>
            </a:extLst>
          </p:cNvPr>
          <p:cNvGrpSpPr/>
          <p:nvPr userDrawn="1"/>
        </p:nvGrpSpPr>
        <p:grpSpPr>
          <a:xfrm>
            <a:off x="-63" y="6285600"/>
            <a:ext cx="12192063" cy="571245"/>
            <a:chOff x="-63" y="6286500"/>
            <a:chExt cx="12192063" cy="571245"/>
          </a:xfrm>
        </p:grpSpPr>
        <p:sp>
          <p:nvSpPr>
            <p:cNvPr id="5" name="Freeform 14">
              <a:extLst>
                <a:ext uri="{FF2B5EF4-FFF2-40B4-BE49-F238E27FC236}">
                  <a16:creationId xmlns:a16="http://schemas.microsoft.com/office/drawing/2014/main" id="{76417C09-A719-FBE2-5AEC-2F67C5B234BC}"/>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6" name="Freeform 10">
              <a:extLst>
                <a:ext uri="{FF2B5EF4-FFF2-40B4-BE49-F238E27FC236}">
                  <a16:creationId xmlns:a16="http://schemas.microsoft.com/office/drawing/2014/main" id="{A1B78301-D47A-4389-4F82-F84C652607E1}"/>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4" name="Freeform 17">
              <a:extLst>
                <a:ext uri="{FF2B5EF4-FFF2-40B4-BE49-F238E27FC236}">
                  <a16:creationId xmlns:a16="http://schemas.microsoft.com/office/drawing/2014/main" id="{A3E9786D-960B-2B89-ECD2-2B346AB11C1B}"/>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20B2079D-C4D3-2148-00E3-3F578FF20ECD}"/>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537A33BA-12D9-CCF1-839B-37AF01F602E4}"/>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a:xfrm>
            <a:off x="557999" y="423326"/>
            <a:ext cx="11073599" cy="406800"/>
          </a:xfrm>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FE39A698-E242-A517-17E5-C100145B2C99}"/>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25839824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Branding Below">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a:xfrm>
            <a:off x="557999" y="423326"/>
            <a:ext cx="11073601" cy="406800"/>
          </a:xfrm>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FE39A698-E242-A517-17E5-C100145B2C99}"/>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
        <p:nvSpPr>
          <p:cNvPr id="2" name="Content Placeholder 2">
            <a:extLst>
              <a:ext uri="{FF2B5EF4-FFF2-40B4-BE49-F238E27FC236}">
                <a16:creationId xmlns:a16="http://schemas.microsoft.com/office/drawing/2014/main" id="{1F01F1A0-659F-6436-ECF2-4BAFAF19BB8C}"/>
              </a:ext>
            </a:extLst>
          </p:cNvPr>
          <p:cNvSpPr>
            <a:spLocks noGrp="1"/>
          </p:cNvSpPr>
          <p:nvPr>
            <p:ph sz="half" idx="1" hasCustomPrompt="1"/>
          </p:nvPr>
        </p:nvSpPr>
        <p:spPr>
          <a:xfrm>
            <a:off x="558000" y="1477108"/>
            <a:ext cx="5364000" cy="4433036"/>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Content Placeholder 3">
            <a:extLst>
              <a:ext uri="{FF2B5EF4-FFF2-40B4-BE49-F238E27FC236}">
                <a16:creationId xmlns:a16="http://schemas.microsoft.com/office/drawing/2014/main" id="{8AD201A9-509B-608B-BA8C-9D8509555EB2}"/>
              </a:ext>
            </a:extLst>
          </p:cNvPr>
          <p:cNvSpPr>
            <a:spLocks noGrp="1"/>
          </p:cNvSpPr>
          <p:nvPr>
            <p:ph sz="half" idx="2" hasCustomPrompt="1"/>
          </p:nvPr>
        </p:nvSpPr>
        <p:spPr>
          <a:xfrm>
            <a:off x="6267600" y="1477108"/>
            <a:ext cx="5364000" cy="4433036"/>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3" name="Group 2">
            <a:extLst>
              <a:ext uri="{FF2B5EF4-FFF2-40B4-BE49-F238E27FC236}">
                <a16:creationId xmlns:a16="http://schemas.microsoft.com/office/drawing/2014/main" id="{8C4F387D-9F64-6845-C5F5-B11B06EB944A}"/>
              </a:ext>
              <a:ext uri="{C183D7F6-B498-43B3-948B-1728B52AA6E4}">
                <adec:decorative xmlns:adec="http://schemas.microsoft.com/office/drawing/2017/decorative" val="1"/>
              </a:ext>
            </a:extLst>
          </p:cNvPr>
          <p:cNvGrpSpPr/>
          <p:nvPr userDrawn="1"/>
        </p:nvGrpSpPr>
        <p:grpSpPr>
          <a:xfrm>
            <a:off x="1" y="6416493"/>
            <a:ext cx="12192000" cy="441252"/>
            <a:chOff x="-3591766" y="6286500"/>
            <a:chExt cx="15783767" cy="571245"/>
          </a:xfrm>
        </p:grpSpPr>
        <p:sp>
          <p:nvSpPr>
            <p:cNvPr id="8" name="Freeform 14">
              <a:extLst>
                <a:ext uri="{FF2B5EF4-FFF2-40B4-BE49-F238E27FC236}">
                  <a16:creationId xmlns:a16="http://schemas.microsoft.com/office/drawing/2014/main" id="{73797CBE-9731-FD5B-D9CC-C2F440169B46}"/>
                </a:ext>
              </a:extLst>
            </p:cNvPr>
            <p:cNvSpPr/>
            <p:nvPr/>
          </p:nvSpPr>
          <p:spPr>
            <a:xfrm>
              <a:off x="-3591766" y="6286500"/>
              <a:ext cx="15783767"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10" name="Freeform 10">
              <a:extLst>
                <a:ext uri="{FF2B5EF4-FFF2-40B4-BE49-F238E27FC236}">
                  <a16:creationId xmlns:a16="http://schemas.microsoft.com/office/drawing/2014/main" id="{97C369E0-B962-F7B6-44D5-63FB606C9105}"/>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1" name="Freeform 17">
              <a:extLst>
                <a:ext uri="{FF2B5EF4-FFF2-40B4-BE49-F238E27FC236}">
                  <a16:creationId xmlns:a16="http://schemas.microsoft.com/office/drawing/2014/main" id="{2B6DF8D9-83AE-31D8-0AB6-C33C492CC870}"/>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2CF6820D-6843-8286-39C5-0BBA99078157}"/>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0A8FC3B2-0C50-E72A-0486-E7A2A28B7044}"/>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845853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and Content Branding Below">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80C1FCF-C4A0-686C-9588-95ADD9BD8C76}"/>
              </a:ext>
              <a:ext uri="{C183D7F6-B498-43B3-948B-1728B52AA6E4}">
                <adec:decorative xmlns:adec="http://schemas.microsoft.com/office/drawing/2017/decorative" val="1"/>
              </a:ext>
            </a:extLst>
          </p:cNvPr>
          <p:cNvGrpSpPr/>
          <p:nvPr userDrawn="1"/>
        </p:nvGrpSpPr>
        <p:grpSpPr>
          <a:xfrm>
            <a:off x="1" y="6416493"/>
            <a:ext cx="12192000" cy="441252"/>
            <a:chOff x="-3591766" y="6286500"/>
            <a:chExt cx="15783767" cy="571245"/>
          </a:xfrm>
        </p:grpSpPr>
        <p:sp>
          <p:nvSpPr>
            <p:cNvPr id="7" name="Freeform 14">
              <a:extLst>
                <a:ext uri="{FF2B5EF4-FFF2-40B4-BE49-F238E27FC236}">
                  <a16:creationId xmlns:a16="http://schemas.microsoft.com/office/drawing/2014/main" id="{912D238A-1E99-9B67-F557-122BC218E51F}"/>
                </a:ext>
              </a:extLst>
            </p:cNvPr>
            <p:cNvSpPr/>
            <p:nvPr/>
          </p:nvSpPr>
          <p:spPr>
            <a:xfrm>
              <a:off x="-3591766" y="6286500"/>
              <a:ext cx="15783767"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999CD9B-7096-28F2-172B-D07173E33C55}"/>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2" name="Freeform 17">
              <a:extLst>
                <a:ext uri="{FF2B5EF4-FFF2-40B4-BE49-F238E27FC236}">
                  <a16:creationId xmlns:a16="http://schemas.microsoft.com/office/drawing/2014/main" id="{45A34838-04F3-8D1D-4091-5FF5C712B792}"/>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3" name="Freeform 19">
              <a:extLst>
                <a:ext uri="{FF2B5EF4-FFF2-40B4-BE49-F238E27FC236}">
                  <a16:creationId xmlns:a16="http://schemas.microsoft.com/office/drawing/2014/main" id="{B434BEF5-4A49-9B5C-E7D5-29F48CAEF726}"/>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8" name="Freeform 20">
              <a:extLst>
                <a:ext uri="{FF2B5EF4-FFF2-40B4-BE49-F238E27FC236}">
                  <a16:creationId xmlns:a16="http://schemas.microsoft.com/office/drawing/2014/main" id="{EBC63148-91B3-E83B-16ED-2768CF8EB987}"/>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a:xfrm>
            <a:off x="557999" y="423326"/>
            <a:ext cx="11073601" cy="406800"/>
          </a:xfrm>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FE39A698-E242-A517-17E5-C100145B2C99}"/>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
        <p:nvSpPr>
          <p:cNvPr id="3" name="Content Placeholder 2">
            <a:extLst>
              <a:ext uri="{FF2B5EF4-FFF2-40B4-BE49-F238E27FC236}">
                <a16:creationId xmlns:a16="http://schemas.microsoft.com/office/drawing/2014/main" id="{09BADA2D-1F40-72D2-2B78-2344926B125B}"/>
              </a:ext>
            </a:extLst>
          </p:cNvPr>
          <p:cNvSpPr>
            <a:spLocks noGrp="1"/>
          </p:cNvSpPr>
          <p:nvPr>
            <p:ph sz="half" idx="1" hasCustomPrompt="1"/>
          </p:nvPr>
        </p:nvSpPr>
        <p:spPr>
          <a:xfrm>
            <a:off x="557999" y="1494692"/>
            <a:ext cx="3420000" cy="4431322"/>
          </a:xfrm>
        </p:spPr>
        <p:txBody>
          <a:bodyPr/>
          <a:lstStyle>
            <a:lvl3pPr>
              <a:spcBef>
                <a:spcPts val="600"/>
              </a:spcBef>
              <a:defRPr/>
            </a:lvl3pPr>
            <a:lvl4pPr>
              <a:spcBef>
                <a:spcPts val="600"/>
              </a:spcBef>
              <a:defRPr/>
            </a:lvl4pPr>
            <a:lvl5pPr>
              <a:spcBef>
                <a:spcPts val="600"/>
              </a:spcBef>
              <a:defRPr/>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3">
            <a:extLst>
              <a:ext uri="{FF2B5EF4-FFF2-40B4-BE49-F238E27FC236}">
                <a16:creationId xmlns:a16="http://schemas.microsoft.com/office/drawing/2014/main" id="{A01D2CF2-D27C-C5CC-7A20-3F19FFF6C91F}"/>
              </a:ext>
            </a:extLst>
          </p:cNvPr>
          <p:cNvSpPr>
            <a:spLocks noGrp="1"/>
          </p:cNvSpPr>
          <p:nvPr>
            <p:ph sz="half" idx="2" hasCustomPrompt="1"/>
          </p:nvPr>
        </p:nvSpPr>
        <p:spPr>
          <a:xfrm>
            <a:off x="8211600" y="1494692"/>
            <a:ext cx="3420000" cy="4431322"/>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Content Placeholder 2">
            <a:extLst>
              <a:ext uri="{FF2B5EF4-FFF2-40B4-BE49-F238E27FC236}">
                <a16:creationId xmlns:a16="http://schemas.microsoft.com/office/drawing/2014/main" id="{0A4F939D-EDF9-8ACD-64F6-41FF4DB82394}"/>
              </a:ext>
            </a:extLst>
          </p:cNvPr>
          <p:cNvSpPr>
            <a:spLocks noGrp="1"/>
          </p:cNvSpPr>
          <p:nvPr>
            <p:ph sz="half" idx="11" hasCustomPrompt="1"/>
          </p:nvPr>
        </p:nvSpPr>
        <p:spPr>
          <a:xfrm>
            <a:off x="4384799" y="1494692"/>
            <a:ext cx="3420000" cy="4431322"/>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172286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AE3AE-DEDB-C128-934C-F1DBA324AB6F}"/>
              </a:ext>
            </a:extLst>
          </p:cNvPr>
          <p:cNvSpPr>
            <a:spLocks noGrp="1"/>
          </p:cNvSpPr>
          <p:nvPr>
            <p:ph sz="half" idx="1" hasCustomPrompt="1"/>
          </p:nvPr>
        </p:nvSpPr>
        <p:spPr>
          <a:xfrm>
            <a:off x="558000" y="1692000"/>
            <a:ext cx="5364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384CCA0-92EB-18C8-CE60-C931FA93BBAB}"/>
              </a:ext>
            </a:extLst>
          </p:cNvPr>
          <p:cNvSpPr>
            <a:spLocks noGrp="1"/>
          </p:cNvSpPr>
          <p:nvPr>
            <p:ph sz="half" idx="2" hasCustomPrompt="1"/>
          </p:nvPr>
        </p:nvSpPr>
        <p:spPr>
          <a:xfrm>
            <a:off x="6267600" y="1692000"/>
            <a:ext cx="5364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11" name="Group 10">
            <a:extLst>
              <a:ext uri="{FF2B5EF4-FFF2-40B4-BE49-F238E27FC236}">
                <a16:creationId xmlns:a16="http://schemas.microsoft.com/office/drawing/2014/main" id="{D6124067-82C3-3514-58BC-22E8095B6B47}"/>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12" name="Rectangle 11">
              <a:extLst>
                <a:ext uri="{FF2B5EF4-FFF2-40B4-BE49-F238E27FC236}">
                  <a16:creationId xmlns:a16="http://schemas.microsoft.com/office/drawing/2014/main" id="{F58558B0-C500-E34E-F17C-5A2ACDD6B0B8}"/>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3627E808-FEA6-3D76-E947-2998D91FE4F5}"/>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B2A98F7A-6F2B-D1AF-CFD8-8E69BC8966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5" name="Freeform 13">
              <a:extLst>
                <a:ext uri="{FF2B5EF4-FFF2-40B4-BE49-F238E27FC236}">
                  <a16:creationId xmlns:a16="http://schemas.microsoft.com/office/drawing/2014/main" id="{CD688A48-E321-507A-3BA2-4C568CDE1600}"/>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0A1A7B0-8433-B1E8-1A3D-16D820A15963}"/>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7F36FD2-EFEF-5F03-AB9C-DA573E19DD19}"/>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6CC059D-36A0-6399-1CDF-04207117CA85}"/>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5" name="Slide Number Placeholder 4">
            <a:extLst>
              <a:ext uri="{FF2B5EF4-FFF2-40B4-BE49-F238E27FC236}">
                <a16:creationId xmlns:a16="http://schemas.microsoft.com/office/drawing/2014/main" id="{7FB69000-BB05-689E-2A35-94AA72052E04}"/>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3918834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AE3AE-DEDB-C128-934C-F1DBA324AB6F}"/>
              </a:ext>
            </a:extLst>
          </p:cNvPr>
          <p:cNvSpPr>
            <a:spLocks noGrp="1"/>
          </p:cNvSpPr>
          <p:nvPr>
            <p:ph sz="half" idx="1" hasCustomPrompt="1"/>
          </p:nvPr>
        </p:nvSpPr>
        <p:spPr>
          <a:xfrm>
            <a:off x="557999" y="1692000"/>
            <a:ext cx="3420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384CCA0-92EB-18C8-CE60-C931FA93BBAB}"/>
              </a:ext>
            </a:extLst>
          </p:cNvPr>
          <p:cNvSpPr>
            <a:spLocks noGrp="1"/>
          </p:cNvSpPr>
          <p:nvPr>
            <p:ph sz="half" idx="2" hasCustomPrompt="1"/>
          </p:nvPr>
        </p:nvSpPr>
        <p:spPr>
          <a:xfrm>
            <a:off x="8253029" y="1692000"/>
            <a:ext cx="3420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11" name="Group 10">
            <a:extLst>
              <a:ext uri="{FF2B5EF4-FFF2-40B4-BE49-F238E27FC236}">
                <a16:creationId xmlns:a16="http://schemas.microsoft.com/office/drawing/2014/main" id="{D6124067-82C3-3514-58BC-22E8095B6B47}"/>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12" name="Rectangle 11">
              <a:extLst>
                <a:ext uri="{FF2B5EF4-FFF2-40B4-BE49-F238E27FC236}">
                  <a16:creationId xmlns:a16="http://schemas.microsoft.com/office/drawing/2014/main" id="{F58558B0-C500-E34E-F17C-5A2ACDD6B0B8}"/>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3627E808-FEA6-3D76-E947-2998D91FE4F5}"/>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B2A98F7A-6F2B-D1AF-CFD8-8E69BC8966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5" name="Freeform 13">
              <a:extLst>
                <a:ext uri="{FF2B5EF4-FFF2-40B4-BE49-F238E27FC236}">
                  <a16:creationId xmlns:a16="http://schemas.microsoft.com/office/drawing/2014/main" id="{CD688A48-E321-507A-3BA2-4C568CDE1600}"/>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0A1A7B0-8433-B1E8-1A3D-16D820A15963}"/>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7F36FD2-EFEF-5F03-AB9C-DA573E19DD19}"/>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6CC059D-36A0-6399-1CDF-04207117CA85}"/>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5" name="Slide Number Placeholder 4">
            <a:extLst>
              <a:ext uri="{FF2B5EF4-FFF2-40B4-BE49-F238E27FC236}">
                <a16:creationId xmlns:a16="http://schemas.microsoft.com/office/drawing/2014/main" id="{7FB69000-BB05-689E-2A35-94AA72052E04}"/>
              </a:ext>
            </a:extLst>
          </p:cNvPr>
          <p:cNvSpPr>
            <a:spLocks noGrp="1"/>
          </p:cNvSpPr>
          <p:nvPr>
            <p:ph type="sldNum" sz="quarter" idx="10"/>
          </p:nvPr>
        </p:nvSpPr>
        <p:spPr/>
        <p:txBody>
          <a:bodyPr/>
          <a:lstStyle/>
          <a:p>
            <a:fld id="{806A3F06-6FCC-477E-BD24-E4C634FFC1BB}" type="slidenum">
              <a:rPr lang="en-AU" smtClean="0"/>
              <a:pPr/>
              <a:t>‹#›</a:t>
            </a:fld>
            <a:endParaRPr lang="en-AU"/>
          </a:p>
        </p:txBody>
      </p:sp>
      <p:sp>
        <p:nvSpPr>
          <p:cNvPr id="6" name="Content Placeholder 2">
            <a:extLst>
              <a:ext uri="{FF2B5EF4-FFF2-40B4-BE49-F238E27FC236}">
                <a16:creationId xmlns:a16="http://schemas.microsoft.com/office/drawing/2014/main" id="{9C7DEAD1-CB3A-1311-B241-5DE8AF62951C}"/>
              </a:ext>
            </a:extLst>
          </p:cNvPr>
          <p:cNvSpPr>
            <a:spLocks noGrp="1"/>
          </p:cNvSpPr>
          <p:nvPr>
            <p:ph sz="half" idx="11" hasCustomPrompt="1"/>
          </p:nvPr>
        </p:nvSpPr>
        <p:spPr>
          <a:xfrm>
            <a:off x="4417077" y="1692000"/>
            <a:ext cx="3420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1818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 Hero Mirring/No Imag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0F344B20-0ADC-86F8-5789-E8701290EB8D}"/>
              </a:ext>
              <a:ext uri="{C183D7F6-B498-43B3-948B-1728B52AA6E4}">
                <adec:decorative xmlns:adec="http://schemas.microsoft.com/office/drawing/2017/decorative" val="1"/>
              </a:ext>
            </a:extLst>
          </p:cNvPr>
          <p:cNvSpPr/>
          <p:nvPr/>
        </p:nvSpPr>
        <p:spPr>
          <a:xfrm>
            <a:off x="-7859" y="2289175"/>
            <a:ext cx="9794268" cy="4000500"/>
          </a:xfrm>
          <a:custGeom>
            <a:avLst/>
            <a:gdLst>
              <a:gd name="connsiteX0" fmla="*/ 127 w 9767570"/>
              <a:gd name="connsiteY0" fmla="*/ 0 h 4000500"/>
              <a:gd name="connsiteX1" fmla="*/ 9767570 w 9767570"/>
              <a:gd name="connsiteY1" fmla="*/ 0 h 4000500"/>
              <a:gd name="connsiteX2" fmla="*/ 7881811 w 9767570"/>
              <a:gd name="connsiteY2" fmla="*/ 4000500 h 4000500"/>
              <a:gd name="connsiteX3" fmla="*/ 0 w 9767570"/>
              <a:gd name="connsiteY3" fmla="*/ 4000500 h 4000500"/>
              <a:gd name="connsiteX4" fmla="*/ 127 w 9767570"/>
              <a:gd name="connsiteY4" fmla="*/ 0 h 4000500"/>
              <a:gd name="connsiteX0" fmla="*/ 0 w 9794141"/>
              <a:gd name="connsiteY0" fmla="*/ 6675 h 4000500"/>
              <a:gd name="connsiteX1" fmla="*/ 9794141 w 9794141"/>
              <a:gd name="connsiteY1" fmla="*/ 0 h 4000500"/>
              <a:gd name="connsiteX2" fmla="*/ 7908382 w 9794141"/>
              <a:gd name="connsiteY2" fmla="*/ 4000500 h 4000500"/>
              <a:gd name="connsiteX3" fmla="*/ 26571 w 9794141"/>
              <a:gd name="connsiteY3" fmla="*/ 4000500 h 4000500"/>
              <a:gd name="connsiteX4" fmla="*/ 0 w 9794141"/>
              <a:gd name="connsiteY4" fmla="*/ 6675 h 4000500"/>
              <a:gd name="connsiteX0" fmla="*/ 127 w 9794268"/>
              <a:gd name="connsiteY0" fmla="*/ 6675 h 4000500"/>
              <a:gd name="connsiteX1" fmla="*/ 9794268 w 9794268"/>
              <a:gd name="connsiteY1" fmla="*/ 0 h 4000500"/>
              <a:gd name="connsiteX2" fmla="*/ 7908509 w 9794268"/>
              <a:gd name="connsiteY2" fmla="*/ 4000500 h 4000500"/>
              <a:gd name="connsiteX3" fmla="*/ 0 w 9794268"/>
              <a:gd name="connsiteY3" fmla="*/ 4000500 h 4000500"/>
              <a:gd name="connsiteX4" fmla="*/ 127 w 9794268"/>
              <a:gd name="connsiteY4" fmla="*/ 6675 h 400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4268" h="4000500">
                <a:moveTo>
                  <a:pt x="127" y="6675"/>
                </a:moveTo>
                <a:lnTo>
                  <a:pt x="9794268" y="0"/>
                </a:lnTo>
                <a:lnTo>
                  <a:pt x="7908509" y="4000500"/>
                </a:lnTo>
                <a:lnTo>
                  <a:pt x="0" y="4000500"/>
                </a:lnTo>
                <a:cubicBezTo>
                  <a:pt x="42" y="2669225"/>
                  <a:pt x="85" y="1337950"/>
                  <a:pt x="127" y="6675"/>
                </a:cubicBezTo>
                <a:close/>
              </a:path>
            </a:pathLst>
          </a:custGeom>
          <a:solidFill>
            <a:schemeClr val="tx2"/>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470375" y="1461294"/>
            <a:ext cx="9046005" cy="662561"/>
          </a:xfrm>
        </p:spPr>
        <p:txBody>
          <a:bodyPr>
            <a:normAutofit/>
          </a:bodyPr>
          <a:lstStyle>
            <a:lvl1pPr marL="0" indent="0" algn="l">
              <a:buNone/>
              <a:defRPr lang="en-AU" sz="1800" dirty="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grpSp>
        <p:nvGrpSpPr>
          <p:cNvPr id="5" name="Group 4">
            <a:extLst>
              <a:ext uri="{FF2B5EF4-FFF2-40B4-BE49-F238E27FC236}">
                <a16:creationId xmlns:a16="http://schemas.microsoft.com/office/drawing/2014/main" id="{C2AEB3AB-26D0-9C19-24CC-C495D2E3BCBE}"/>
              </a:ext>
              <a:ext uri="{C183D7F6-B498-43B3-948B-1728B52AA6E4}">
                <adec:decorative xmlns:adec="http://schemas.microsoft.com/office/drawing/2017/decorative" val="1"/>
              </a:ext>
            </a:extLst>
          </p:cNvPr>
          <p:cNvGrpSpPr/>
          <p:nvPr/>
        </p:nvGrpSpPr>
        <p:grpSpPr>
          <a:xfrm>
            <a:off x="5465321" y="-6359"/>
            <a:ext cx="6737783" cy="6865947"/>
            <a:chOff x="5465321" y="-6359"/>
            <a:chExt cx="6737783" cy="6865947"/>
          </a:xfrm>
        </p:grpSpPr>
        <p:pic>
          <p:nvPicPr>
            <p:cNvPr id="23" name="Picture 22" descr="A picture containing shape&#10;&#10;Description automatically generated">
              <a:extLst>
                <a:ext uri="{FF2B5EF4-FFF2-40B4-BE49-F238E27FC236}">
                  <a16:creationId xmlns:a16="http://schemas.microsoft.com/office/drawing/2014/main" id="{F027F5E9-7BBF-7B8E-E230-F821D5268E8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8088" t="173" b="25164"/>
            <a:stretch/>
          </p:blipFill>
          <p:spPr>
            <a:xfrm>
              <a:off x="8292015" y="-6359"/>
              <a:ext cx="3911089" cy="5149859"/>
            </a:xfrm>
            <a:prstGeom prst="rect">
              <a:avLst/>
            </a:prstGeom>
          </p:spPr>
        </p:pic>
        <p:sp>
          <p:nvSpPr>
            <p:cNvPr id="10" name="Freeform 9">
              <a:extLst>
                <a:ext uri="{FF2B5EF4-FFF2-40B4-BE49-F238E27FC236}">
                  <a16:creationId xmlns:a16="http://schemas.microsoft.com/office/drawing/2014/main" id="{F8142C3A-D512-75C9-17A5-15EB33579D22}"/>
                </a:ext>
              </a:extLst>
            </p:cNvPr>
            <p:cNvSpPr/>
            <p:nvPr/>
          </p:nvSpPr>
          <p:spPr>
            <a:xfrm>
              <a:off x="10584616" y="1715400"/>
              <a:ext cx="1618488" cy="3429000"/>
            </a:xfrm>
            <a:custGeom>
              <a:avLst/>
              <a:gdLst>
                <a:gd name="connsiteX0" fmla="*/ 1616329 w 1618488"/>
                <a:gd name="connsiteY0" fmla="*/ 0 h 3429000"/>
                <a:gd name="connsiteX1" fmla="*/ 1618488 w 1618488"/>
                <a:gd name="connsiteY1" fmla="*/ 3429000 h 3429000"/>
                <a:gd name="connsiteX2" fmla="*/ 0 w 1618488"/>
                <a:gd name="connsiteY2" fmla="*/ 3429000 h 3429000"/>
                <a:gd name="connsiteX3" fmla="*/ 1616329 w 1618488"/>
                <a:gd name="connsiteY3" fmla="*/ 0 h 3429000"/>
              </a:gdLst>
              <a:ahLst/>
              <a:cxnLst>
                <a:cxn ang="0">
                  <a:pos x="connsiteX0" y="connsiteY0"/>
                </a:cxn>
                <a:cxn ang="0">
                  <a:pos x="connsiteX1" y="connsiteY1"/>
                </a:cxn>
                <a:cxn ang="0">
                  <a:pos x="connsiteX2" y="connsiteY2"/>
                </a:cxn>
                <a:cxn ang="0">
                  <a:pos x="connsiteX3" y="connsiteY3"/>
                </a:cxn>
              </a:cxnLst>
              <a:rect l="l" t="t" r="r" b="b"/>
              <a:pathLst>
                <a:path w="1618488" h="3429000">
                  <a:moveTo>
                    <a:pt x="1616329" y="0"/>
                  </a:moveTo>
                  <a:lnTo>
                    <a:pt x="1618488" y="3429000"/>
                  </a:lnTo>
                  <a:lnTo>
                    <a:pt x="0" y="3429000"/>
                  </a:lnTo>
                  <a:lnTo>
                    <a:pt x="1616329"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131124D1-1CC7-0CF2-83A3-02FCDB6D0FF3}"/>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12567774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61219FD-CF61-C9BB-B525-A0764D8A5E11}"/>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14" name="Rectangle 13">
              <a:extLst>
                <a:ext uri="{FF2B5EF4-FFF2-40B4-BE49-F238E27FC236}">
                  <a16:creationId xmlns:a16="http://schemas.microsoft.com/office/drawing/2014/main" id="{220E0A16-58BA-C0F5-F13D-F460067DD8F9}"/>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1">
              <a:extLst>
                <a:ext uri="{FF2B5EF4-FFF2-40B4-BE49-F238E27FC236}">
                  <a16:creationId xmlns:a16="http://schemas.microsoft.com/office/drawing/2014/main" id="{109AA98D-5CC9-26EC-0C36-B779A5BCBAE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6" name="Freeform 12">
              <a:extLst>
                <a:ext uri="{FF2B5EF4-FFF2-40B4-BE49-F238E27FC236}">
                  <a16:creationId xmlns:a16="http://schemas.microsoft.com/office/drawing/2014/main" id="{04292D38-FEF9-2AF3-316A-3C5D8A007C52}"/>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7" name="Freeform 13">
              <a:extLst>
                <a:ext uri="{FF2B5EF4-FFF2-40B4-BE49-F238E27FC236}">
                  <a16:creationId xmlns:a16="http://schemas.microsoft.com/office/drawing/2014/main" id="{03A860AC-0C76-F11E-3BBE-93AB6D7FCCB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8" name="Freeform 15">
              <a:extLst>
                <a:ext uri="{FF2B5EF4-FFF2-40B4-BE49-F238E27FC236}">
                  <a16:creationId xmlns:a16="http://schemas.microsoft.com/office/drawing/2014/main" id="{2601CB3B-21D7-218A-D45D-1A8D55EB9D91}"/>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9" name="Freeform 16">
              <a:extLst>
                <a:ext uri="{FF2B5EF4-FFF2-40B4-BE49-F238E27FC236}">
                  <a16:creationId xmlns:a16="http://schemas.microsoft.com/office/drawing/2014/main" id="{A5B9EB24-5C19-3272-0FA4-6FBBC02B91AC}"/>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5BDE1B19-E40F-BD3B-B361-895ACAAA16D5}"/>
              </a:ext>
            </a:extLst>
          </p:cNvPr>
          <p:cNvSpPr>
            <a:spLocks noGrp="1"/>
          </p:cNvSpPr>
          <p:nvPr>
            <p:ph type="body" idx="1" hasCustomPrompt="1"/>
          </p:nvPr>
        </p:nvSpPr>
        <p:spPr>
          <a:xfrm>
            <a:off x="558000" y="1692000"/>
            <a:ext cx="5364000" cy="396000"/>
          </a:xfrm>
        </p:spPr>
        <p:txBody>
          <a:bodyPr anchor="t"/>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heading</a:t>
            </a:r>
          </a:p>
        </p:txBody>
      </p:sp>
      <p:sp>
        <p:nvSpPr>
          <p:cNvPr id="4" name="Content Placeholder 3">
            <a:extLst>
              <a:ext uri="{FF2B5EF4-FFF2-40B4-BE49-F238E27FC236}">
                <a16:creationId xmlns:a16="http://schemas.microsoft.com/office/drawing/2014/main" id="{2F941FF7-E14E-33A0-D362-378DA316C024}"/>
              </a:ext>
            </a:extLst>
          </p:cNvPr>
          <p:cNvSpPr>
            <a:spLocks noGrp="1"/>
          </p:cNvSpPr>
          <p:nvPr>
            <p:ph sz="half" idx="2" hasCustomPrompt="1"/>
          </p:nvPr>
        </p:nvSpPr>
        <p:spPr>
          <a:xfrm>
            <a:off x="558000" y="2091600"/>
            <a:ext cx="5364000" cy="3780000"/>
          </a:xfrm>
        </p:spPr>
        <p:txBody>
          <a:bodyPr/>
          <a:lstStyle>
            <a:lvl1pPr>
              <a:defRPr/>
            </a:lvl1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D92C7037-ADED-D4DF-B83A-B62872F98619}"/>
              </a:ext>
            </a:extLst>
          </p:cNvPr>
          <p:cNvSpPr>
            <a:spLocks noGrp="1"/>
          </p:cNvSpPr>
          <p:nvPr>
            <p:ph type="body" sz="quarter" idx="3" hasCustomPrompt="1"/>
          </p:nvPr>
        </p:nvSpPr>
        <p:spPr>
          <a:xfrm>
            <a:off x="6267600" y="1692000"/>
            <a:ext cx="5364000" cy="396000"/>
          </a:xfrm>
        </p:spPr>
        <p:txBody>
          <a:bodyPr anchor="t"/>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heading</a:t>
            </a:r>
          </a:p>
        </p:txBody>
      </p:sp>
      <p:sp>
        <p:nvSpPr>
          <p:cNvPr id="6" name="Content Placeholder 5">
            <a:extLst>
              <a:ext uri="{FF2B5EF4-FFF2-40B4-BE49-F238E27FC236}">
                <a16:creationId xmlns:a16="http://schemas.microsoft.com/office/drawing/2014/main" id="{C6607F4E-366C-9868-7E9C-74CC5CE879E6}"/>
              </a:ext>
            </a:extLst>
          </p:cNvPr>
          <p:cNvSpPr>
            <a:spLocks noGrp="1"/>
          </p:cNvSpPr>
          <p:nvPr>
            <p:ph sz="quarter" idx="4" hasCustomPrompt="1"/>
          </p:nvPr>
        </p:nvSpPr>
        <p:spPr>
          <a:xfrm>
            <a:off x="6267600" y="2091600"/>
            <a:ext cx="5364000" cy="3780000"/>
          </a:xfrm>
        </p:spPr>
        <p:txBody>
          <a:bodyPr/>
          <a:lstStyle>
            <a:lvl1pPr>
              <a:defRPr/>
            </a:lvl1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0" name="Title 19">
            <a:extLst>
              <a:ext uri="{FF2B5EF4-FFF2-40B4-BE49-F238E27FC236}">
                <a16:creationId xmlns:a16="http://schemas.microsoft.com/office/drawing/2014/main" id="{45504D31-F954-B310-A3E5-29201FBC641B}"/>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2" name="Slide Number Placeholder 1">
            <a:extLst>
              <a:ext uri="{FF2B5EF4-FFF2-40B4-BE49-F238E27FC236}">
                <a16:creationId xmlns:a16="http://schemas.microsoft.com/office/drawing/2014/main" id="{D6DDC211-60F9-8CD7-E3B4-B82D013B8E96}"/>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2041876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With Text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9305FF9-24AB-BFC5-0E31-F4B654F6A885}"/>
              </a:ext>
            </a:extLst>
          </p:cNvPr>
          <p:cNvSpPr>
            <a:spLocks noGrp="1"/>
          </p:cNvSpPr>
          <p:nvPr>
            <p:ph type="pic" sz="quarter" idx="13" hasCustomPrompt="1"/>
          </p:nvPr>
        </p:nvSpPr>
        <p:spPr>
          <a:xfrm>
            <a:off x="5984962" y="1144436"/>
            <a:ext cx="6207038" cy="5719233"/>
          </a:xfrm>
          <a:custGeom>
            <a:avLst/>
            <a:gdLst>
              <a:gd name="connsiteX0" fmla="*/ 0 w 6203863"/>
              <a:gd name="connsiteY0" fmla="*/ 0 h 5712883"/>
              <a:gd name="connsiteX1" fmla="*/ 6203863 w 6203863"/>
              <a:gd name="connsiteY1" fmla="*/ 0 h 5712883"/>
              <a:gd name="connsiteX2" fmla="*/ 6203863 w 6203863"/>
              <a:gd name="connsiteY2" fmla="*/ 5712883 h 5712883"/>
              <a:gd name="connsiteX3" fmla="*/ 0 w 6203863"/>
              <a:gd name="connsiteY3" fmla="*/ 5712883 h 5712883"/>
              <a:gd name="connsiteX4" fmla="*/ 0 w 6203863"/>
              <a:gd name="connsiteY4" fmla="*/ 0 h 5712883"/>
              <a:gd name="connsiteX0" fmla="*/ 0 w 6203863"/>
              <a:gd name="connsiteY0" fmla="*/ 3704 h 5716587"/>
              <a:gd name="connsiteX1" fmla="*/ 2692313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3704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5716587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0" fmla="*/ 0 w 6207038"/>
              <a:gd name="connsiteY0" fmla="*/ 5719233 h 5719233"/>
              <a:gd name="connsiteX1" fmla="*/ 2695488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 name="connsiteX0" fmla="*/ 0 w 6207038"/>
              <a:gd name="connsiteY0" fmla="*/ 5767387 h 5767387"/>
              <a:gd name="connsiteX1" fmla="*/ 2670088 w 6207038"/>
              <a:gd name="connsiteY1" fmla="*/ 0 h 5767387"/>
              <a:gd name="connsiteX2" fmla="*/ 6207038 w 6207038"/>
              <a:gd name="connsiteY2" fmla="*/ 48154 h 5767387"/>
              <a:gd name="connsiteX3" fmla="*/ 6203863 w 6207038"/>
              <a:gd name="connsiteY3" fmla="*/ 5767387 h 5767387"/>
              <a:gd name="connsiteX4" fmla="*/ 0 w 6207038"/>
              <a:gd name="connsiteY4" fmla="*/ 5767387 h 5767387"/>
              <a:gd name="connsiteX0" fmla="*/ 0 w 6207038"/>
              <a:gd name="connsiteY0" fmla="*/ 5719233 h 5719233"/>
              <a:gd name="connsiteX1" fmla="*/ 2698663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038" h="5719233">
                <a:moveTo>
                  <a:pt x="0" y="5719233"/>
                </a:moveTo>
                <a:lnTo>
                  <a:pt x="2698663" y="2646"/>
                </a:lnTo>
                <a:lnTo>
                  <a:pt x="6207038" y="0"/>
                </a:lnTo>
                <a:cubicBezTo>
                  <a:pt x="6205980" y="1906411"/>
                  <a:pt x="6204921" y="3812822"/>
                  <a:pt x="6203863" y="5719233"/>
                </a:cubicBezTo>
                <a:lnTo>
                  <a:pt x="0" y="5719233"/>
                </a:lnTo>
                <a:close/>
              </a:path>
            </a:pathLst>
          </a:custGeom>
          <a:solidFill>
            <a:schemeClr val="bg1">
              <a:lumMod val="95000"/>
            </a:schemeClr>
          </a:solidFill>
        </p:spPr>
        <p:txBody>
          <a:bodyPr lIns="2844000" tIns="252000" rIns="180000" anchor="t"/>
          <a:lstStyle>
            <a:lvl1pPr marL="0" indent="0" algn="l">
              <a:buNone/>
              <a:defRPr lang="en-US" sz="1200" b="0" kern="1200" dirty="0">
                <a:solidFill>
                  <a:schemeClr val="tx2"/>
                </a:solidFill>
                <a:latin typeface="+mn-lt"/>
                <a:ea typeface="+mn-ea"/>
                <a:cs typeface="+mn-cs"/>
              </a:defRPr>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p:txBody>
      </p:sp>
      <p:grpSp>
        <p:nvGrpSpPr>
          <p:cNvPr id="9" name="Group 8">
            <a:extLst>
              <a:ext uri="{FF2B5EF4-FFF2-40B4-BE49-F238E27FC236}">
                <a16:creationId xmlns:a16="http://schemas.microsoft.com/office/drawing/2014/main" id="{C153F857-195A-81DE-558A-8E3733CBC915}"/>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7" name="Rectangle 6">
              <a:extLst>
                <a:ext uri="{FF2B5EF4-FFF2-40B4-BE49-F238E27FC236}">
                  <a16:creationId xmlns:a16="http://schemas.microsoft.com/office/drawing/2014/main" id="{EDFC8461-DCEA-7C70-A345-67A4CD71BFA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52E3C386-7F4C-5184-2239-C35DE09ECB2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0F39624-EA50-9F19-8DA4-2F57066783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EFD8447-0BB8-F5B6-A955-C1E76A98267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B430E49-2B58-06E1-F379-2517E3157866}"/>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52E8E3B-9164-F61F-2D10-D80F2B45F371}"/>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BB1CD2C-1066-58DA-F9EF-26C1CD85BBF0}"/>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3" name="Content Placeholder 3">
            <a:extLst>
              <a:ext uri="{FF2B5EF4-FFF2-40B4-BE49-F238E27FC236}">
                <a16:creationId xmlns:a16="http://schemas.microsoft.com/office/drawing/2014/main" id="{C086D10F-BEDC-D2AF-DD5F-D194E28D3E58}"/>
              </a:ext>
            </a:extLst>
          </p:cNvPr>
          <p:cNvSpPr>
            <a:spLocks noGrp="1"/>
          </p:cNvSpPr>
          <p:nvPr>
            <p:ph sz="quarter" idx="17" hasCustomPrompt="1"/>
          </p:nvPr>
        </p:nvSpPr>
        <p:spPr>
          <a:xfrm>
            <a:off x="558000" y="1648800"/>
            <a:ext cx="5328000" cy="4327200"/>
          </a:xfrm>
        </p:spPr>
        <p:txBody>
          <a:bodyPr/>
          <a:lstStyle>
            <a:lvl1pPr>
              <a:defRPr sz="2000"/>
            </a:lvl1pPr>
            <a:lvl2pPr>
              <a:defRPr sz="2000"/>
            </a:lvl2pPr>
            <a:lvl3pPr>
              <a:defRPr sz="2000"/>
            </a:lvl3pPr>
            <a:lvl4pPr>
              <a:defRPr sz="2000"/>
            </a:lvl4pPr>
            <a:lvl5pPr>
              <a:defRPr sz="2000"/>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Slide Number Placeholder 3">
            <a:extLst>
              <a:ext uri="{FF2B5EF4-FFF2-40B4-BE49-F238E27FC236}">
                <a16:creationId xmlns:a16="http://schemas.microsoft.com/office/drawing/2014/main" id="{DDAC9984-9EA1-AF96-FBCD-654F08E7C16C}"/>
              </a:ext>
            </a:extLst>
          </p:cNvPr>
          <p:cNvSpPr>
            <a:spLocks noGrp="1"/>
          </p:cNvSpPr>
          <p:nvPr>
            <p:ph type="sldNum" sz="quarter" idx="18"/>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4013065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With Text 2">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BA062859-6003-2052-B551-A9FD6B656B1C}"/>
              </a:ext>
            </a:extLst>
          </p:cNvPr>
          <p:cNvSpPr>
            <a:spLocks noGrp="1"/>
          </p:cNvSpPr>
          <p:nvPr>
            <p:ph type="pic" sz="quarter" idx="13" hasCustomPrompt="1"/>
          </p:nvPr>
        </p:nvSpPr>
        <p:spPr>
          <a:xfrm>
            <a:off x="5725476" y="3175"/>
            <a:ext cx="6466524" cy="6286500"/>
          </a:xfrm>
          <a:custGeom>
            <a:avLst/>
            <a:gdLst>
              <a:gd name="connsiteX0" fmla="*/ 0 w 6466524"/>
              <a:gd name="connsiteY0" fmla="*/ 0 h 6283325"/>
              <a:gd name="connsiteX1" fmla="*/ 6466524 w 6466524"/>
              <a:gd name="connsiteY1" fmla="*/ 0 h 6283325"/>
              <a:gd name="connsiteX2" fmla="*/ 6466524 w 6466524"/>
              <a:gd name="connsiteY2" fmla="*/ 6283325 h 6283325"/>
              <a:gd name="connsiteX3" fmla="*/ 0 w 6466524"/>
              <a:gd name="connsiteY3" fmla="*/ 6283325 h 6283325"/>
              <a:gd name="connsiteX4" fmla="*/ 0 w 6466524"/>
              <a:gd name="connsiteY4"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6283325 h 6283325"/>
              <a:gd name="connsiteX5" fmla="*/ 0 w 6466524"/>
              <a:gd name="connsiteY5"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0 h 6283325"/>
              <a:gd name="connsiteX0" fmla="*/ 0 w 6466524"/>
              <a:gd name="connsiteY0" fmla="*/ 0 h 6286500"/>
              <a:gd name="connsiteX1" fmla="*/ 6466524 w 6466524"/>
              <a:gd name="connsiteY1" fmla="*/ 0 h 6286500"/>
              <a:gd name="connsiteX2" fmla="*/ 6466524 w 6466524"/>
              <a:gd name="connsiteY2" fmla="*/ 6283325 h 6286500"/>
              <a:gd name="connsiteX3" fmla="*/ 2964498 w 6466524"/>
              <a:gd name="connsiteY3" fmla="*/ 6286500 h 6286500"/>
              <a:gd name="connsiteX4" fmla="*/ 0 w 6466524"/>
              <a:gd name="connsiteY4" fmla="*/ 0 h 6286500"/>
              <a:gd name="connsiteX0" fmla="*/ 0 w 6466524"/>
              <a:gd name="connsiteY0" fmla="*/ 0 h 6286500"/>
              <a:gd name="connsiteX1" fmla="*/ 6466524 w 6466524"/>
              <a:gd name="connsiteY1" fmla="*/ 0 h 6286500"/>
              <a:gd name="connsiteX2" fmla="*/ 6463349 w 6466524"/>
              <a:gd name="connsiteY2" fmla="*/ 6286500 h 6286500"/>
              <a:gd name="connsiteX3" fmla="*/ 2964498 w 6466524"/>
              <a:gd name="connsiteY3" fmla="*/ 6286500 h 6286500"/>
              <a:gd name="connsiteX4" fmla="*/ 0 w 6466524"/>
              <a:gd name="connsiteY4" fmla="*/ 0 h 628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6524" h="6286500">
                <a:moveTo>
                  <a:pt x="0" y="0"/>
                </a:moveTo>
                <a:lnTo>
                  <a:pt x="6466524" y="0"/>
                </a:lnTo>
                <a:cubicBezTo>
                  <a:pt x="6465466" y="2095500"/>
                  <a:pt x="6464407" y="4191000"/>
                  <a:pt x="6463349" y="6286500"/>
                </a:cubicBezTo>
                <a:lnTo>
                  <a:pt x="2964498" y="6286500"/>
                </a:lnTo>
                <a:lnTo>
                  <a:pt x="0" y="0"/>
                </a:lnTo>
                <a:close/>
              </a:path>
            </a:pathLst>
          </a:custGeom>
          <a:solidFill>
            <a:schemeClr val="bg1">
              <a:lumMod val="95000"/>
            </a:schemeClr>
          </a:solidFill>
        </p:spPr>
        <p:txBody>
          <a:bodyPr lIns="1980000" tIns="756000" rIns="180000" anchor="t"/>
          <a:lstStyle>
            <a:lvl1pPr marL="0" indent="0" algn="l">
              <a:buNone/>
              <a:defRPr sz="1200">
                <a:solidFill>
                  <a:schemeClr val="tx2"/>
                </a:solidFill>
              </a:defRPr>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p:txBody>
      </p:sp>
      <p:grpSp>
        <p:nvGrpSpPr>
          <p:cNvPr id="22" name="Group 21">
            <a:extLst>
              <a:ext uri="{FF2B5EF4-FFF2-40B4-BE49-F238E27FC236}">
                <a16:creationId xmlns:a16="http://schemas.microsoft.com/office/drawing/2014/main" id="{11B3292E-B188-0977-2E72-753D7275CF44}"/>
              </a:ext>
              <a:ext uri="{C183D7F6-B498-43B3-948B-1728B52AA6E4}">
                <adec:decorative xmlns:adec="http://schemas.microsoft.com/office/drawing/2017/decorative" val="1"/>
              </a:ext>
            </a:extLst>
          </p:cNvPr>
          <p:cNvGrpSpPr/>
          <p:nvPr userDrawn="1"/>
        </p:nvGrpSpPr>
        <p:grpSpPr>
          <a:xfrm>
            <a:off x="-63" y="6286500"/>
            <a:ext cx="12192063" cy="571245"/>
            <a:chOff x="-63" y="6286500"/>
            <a:chExt cx="12192063" cy="571245"/>
          </a:xfrm>
        </p:grpSpPr>
        <p:sp>
          <p:nvSpPr>
            <p:cNvPr id="23" name="Freeform 14">
              <a:extLst>
                <a:ext uri="{FF2B5EF4-FFF2-40B4-BE49-F238E27FC236}">
                  <a16:creationId xmlns:a16="http://schemas.microsoft.com/office/drawing/2014/main" id="{FE43AA3D-165E-98A6-78EF-06AC8B03D9FB}"/>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25" name="Freeform 10">
              <a:extLst>
                <a:ext uri="{FF2B5EF4-FFF2-40B4-BE49-F238E27FC236}">
                  <a16:creationId xmlns:a16="http://schemas.microsoft.com/office/drawing/2014/main" id="{8073CE1B-8E25-AF72-BD1E-8AF313CF5244}"/>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26" name="Freeform 17">
              <a:extLst>
                <a:ext uri="{FF2B5EF4-FFF2-40B4-BE49-F238E27FC236}">
                  <a16:creationId xmlns:a16="http://schemas.microsoft.com/office/drawing/2014/main" id="{B75085A2-F699-5870-12E1-9318E6B9A368}"/>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27" name="Freeform 19">
              <a:extLst>
                <a:ext uri="{FF2B5EF4-FFF2-40B4-BE49-F238E27FC236}">
                  <a16:creationId xmlns:a16="http://schemas.microsoft.com/office/drawing/2014/main" id="{9BCAF26F-8A43-720C-F523-6F7D61307A52}"/>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28" name="Freeform 20">
              <a:extLst>
                <a:ext uri="{FF2B5EF4-FFF2-40B4-BE49-F238E27FC236}">
                  <a16:creationId xmlns:a16="http://schemas.microsoft.com/office/drawing/2014/main" id="{4C5ACCF6-008F-ACFD-11A3-4203FC4C9593}"/>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6" name="Title 5">
            <a:extLst>
              <a:ext uri="{FF2B5EF4-FFF2-40B4-BE49-F238E27FC236}">
                <a16:creationId xmlns:a16="http://schemas.microsoft.com/office/drawing/2014/main" id="{5570D69E-F398-7177-3736-0A8B82E5CB2F}"/>
              </a:ext>
            </a:extLst>
          </p:cNvPr>
          <p:cNvSpPr>
            <a:spLocks noGrp="1"/>
          </p:cNvSpPr>
          <p:nvPr>
            <p:ph type="title"/>
          </p:nvPr>
        </p:nvSpPr>
        <p:spPr>
          <a:xfrm>
            <a:off x="558001" y="423326"/>
            <a:ext cx="5328000" cy="406800"/>
          </a:xfrm>
        </p:spPr>
        <p:txBody>
          <a:bodyPr/>
          <a:lstStyle/>
          <a:p>
            <a:r>
              <a:rPr lang="en-GB"/>
              <a:t>Click to edit Master title style</a:t>
            </a:r>
            <a:endParaRPr lang="en-AU"/>
          </a:p>
        </p:txBody>
      </p:sp>
      <p:sp>
        <p:nvSpPr>
          <p:cNvPr id="2" name="Content Placeholder 3">
            <a:extLst>
              <a:ext uri="{FF2B5EF4-FFF2-40B4-BE49-F238E27FC236}">
                <a16:creationId xmlns:a16="http://schemas.microsoft.com/office/drawing/2014/main" id="{E77B5B16-5489-A406-7A25-F700E6B6C0AD}"/>
              </a:ext>
            </a:extLst>
          </p:cNvPr>
          <p:cNvSpPr>
            <a:spLocks noGrp="1"/>
          </p:cNvSpPr>
          <p:nvPr>
            <p:ph sz="quarter" idx="17" hasCustomPrompt="1"/>
          </p:nvPr>
        </p:nvSpPr>
        <p:spPr>
          <a:xfrm>
            <a:off x="558000" y="1648800"/>
            <a:ext cx="5328000" cy="4069630"/>
          </a:xfrm>
        </p:spPr>
        <p:txBody>
          <a:bodyPr/>
          <a:lstStyle>
            <a:lvl1pPr>
              <a:defRPr sz="2000"/>
            </a:lvl1pPr>
            <a:lvl2pPr>
              <a:defRPr sz="2000"/>
            </a:lvl2pPr>
            <a:lvl3pPr>
              <a:defRPr sz="2000"/>
            </a:lvl3pPr>
            <a:lvl4pPr>
              <a:defRPr sz="2000"/>
            </a:lvl4pPr>
            <a:lvl5pPr>
              <a:defRPr sz="2000"/>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Slide Number Placeholder 3">
            <a:extLst>
              <a:ext uri="{FF2B5EF4-FFF2-40B4-BE49-F238E27FC236}">
                <a16:creationId xmlns:a16="http://schemas.microsoft.com/office/drawing/2014/main" id="{FED2D382-6F56-D3F2-65EE-62C936537441}"/>
              </a:ext>
            </a:extLst>
          </p:cNvPr>
          <p:cNvSpPr>
            <a:spLocks noGrp="1"/>
          </p:cNvSpPr>
          <p:nvPr>
            <p:ph type="sldNum" sz="quarter" idx="18"/>
          </p:nvPr>
        </p:nvSpPr>
        <p:spPr/>
        <p:txBody>
          <a:bodyPr/>
          <a:lstStyle>
            <a:lvl1pPr>
              <a:defRPr>
                <a:solidFill>
                  <a:schemeClr val="bg1"/>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1275757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74697B-CDEF-4723-1981-72179EC9D27A}"/>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7" name="Rectangle 6">
              <a:extLst>
                <a:ext uri="{FF2B5EF4-FFF2-40B4-BE49-F238E27FC236}">
                  <a16:creationId xmlns:a16="http://schemas.microsoft.com/office/drawing/2014/main" id="{7A323719-EA71-7D48-D18C-BD62581D4A1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1">
              <a:extLst>
                <a:ext uri="{FF2B5EF4-FFF2-40B4-BE49-F238E27FC236}">
                  <a16:creationId xmlns:a16="http://schemas.microsoft.com/office/drawing/2014/main" id="{257A340D-2DD1-0DC7-49C3-97490FF36762}"/>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9" name="Freeform 12">
              <a:extLst>
                <a:ext uri="{FF2B5EF4-FFF2-40B4-BE49-F238E27FC236}">
                  <a16:creationId xmlns:a16="http://schemas.microsoft.com/office/drawing/2014/main" id="{31C211CA-2B9E-C036-6AC8-3E8ADA7BABBA}"/>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0" name="Freeform 13">
              <a:extLst>
                <a:ext uri="{FF2B5EF4-FFF2-40B4-BE49-F238E27FC236}">
                  <a16:creationId xmlns:a16="http://schemas.microsoft.com/office/drawing/2014/main" id="{3BB66B05-C69E-FFA6-A624-20B1BC43D3AD}"/>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B4628DB7-F3DA-1D80-EC82-0240D16A4ACD}"/>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A0818798-8646-DDBD-40A3-0F6C7BEEDDE7}"/>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5E94C289-4CDD-BCC1-118C-B3B91D584B17}"/>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13" name="Slide Number Placeholder 12">
            <a:extLst>
              <a:ext uri="{FF2B5EF4-FFF2-40B4-BE49-F238E27FC236}">
                <a16:creationId xmlns:a16="http://schemas.microsoft.com/office/drawing/2014/main" id="{98804390-37CA-2EE2-F755-78EA911847CE}"/>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252350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4C289-4CDD-BCC1-118C-B3B91D584B17}"/>
              </a:ext>
            </a:extLst>
          </p:cNvPr>
          <p:cNvSpPr>
            <a:spLocks noGrp="1"/>
          </p:cNvSpPr>
          <p:nvPr>
            <p:ph type="title"/>
          </p:nvPr>
        </p:nvSpPr>
        <p:spPr/>
        <p:txBody>
          <a:bodyPr/>
          <a:lstStyle/>
          <a:p>
            <a:r>
              <a:rPr lang="en-GB"/>
              <a:t>Click to edit Master title style</a:t>
            </a:r>
            <a:endParaRPr lang="en-AU"/>
          </a:p>
        </p:txBody>
      </p:sp>
      <p:sp>
        <p:nvSpPr>
          <p:cNvPr id="6" name="Slide Number Placeholder 5">
            <a:extLst>
              <a:ext uri="{FF2B5EF4-FFF2-40B4-BE49-F238E27FC236}">
                <a16:creationId xmlns:a16="http://schemas.microsoft.com/office/drawing/2014/main" id="{8FF9FCAE-921F-D97D-39B4-3760725FB3B3}"/>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2433805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1C5736E-4E49-6B65-DFF8-999E2D024820}"/>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773811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5" name="Freeform 4">
            <a:extLst>
              <a:ext uri="{FF2B5EF4-FFF2-40B4-BE49-F238E27FC236}">
                <a16:creationId xmlns:a16="http://schemas.microsoft.com/office/drawing/2014/main" id="{FB36D938-24B9-CD0B-0C73-6E6237093CE3}"/>
              </a:ext>
            </a:extLst>
          </p:cNvPr>
          <p:cNvSpPr/>
          <p:nvPr userDrawn="1"/>
        </p:nvSpPr>
        <p:spPr>
          <a:xfrm>
            <a:off x="0" y="1"/>
            <a:ext cx="10917885" cy="6290516"/>
          </a:xfrm>
          <a:custGeom>
            <a:avLst/>
            <a:gdLst>
              <a:gd name="connsiteX0" fmla="*/ 10917885 w 10917885"/>
              <a:gd name="connsiteY0" fmla="*/ 0 h 6305175"/>
              <a:gd name="connsiteX1" fmla="*/ 7945746 w 10917885"/>
              <a:gd name="connsiteY1" fmla="*/ 6305175 h 6305175"/>
              <a:gd name="connsiteX2" fmla="*/ 0 w 10917885"/>
              <a:gd name="connsiteY2" fmla="*/ 6305175 h 6305175"/>
              <a:gd name="connsiteX3" fmla="*/ 0 w 10917885"/>
              <a:gd name="connsiteY3" fmla="*/ 7441 h 6305175"/>
              <a:gd name="connsiteX4" fmla="*/ 10917885 w 10917885"/>
              <a:gd name="connsiteY4" fmla="*/ 0 h 6305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6305175">
                <a:moveTo>
                  <a:pt x="10917885" y="0"/>
                </a:moveTo>
                <a:lnTo>
                  <a:pt x="7945746" y="6305175"/>
                </a:lnTo>
                <a:lnTo>
                  <a:pt x="0" y="6305175"/>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noFill/>
            </a:endParaRPr>
          </a:p>
        </p:txBody>
      </p:sp>
      <p:sp>
        <p:nvSpPr>
          <p:cNvPr id="2" name="Title 1">
            <a:extLst>
              <a:ext uri="{FF2B5EF4-FFF2-40B4-BE49-F238E27FC236}">
                <a16:creationId xmlns:a16="http://schemas.microsoft.com/office/drawing/2014/main" id="{F99395AE-9471-5917-3C74-9C92B85E186F}"/>
              </a:ext>
            </a:extLst>
          </p:cNvPr>
          <p:cNvSpPr>
            <a:spLocks noGrp="1"/>
          </p:cNvSpPr>
          <p:nvPr userDrawn="1">
            <p:ph type="title"/>
          </p:nvPr>
        </p:nvSpPr>
        <p:spPr>
          <a:xfrm>
            <a:off x="470376" y="503675"/>
            <a:ext cx="7419502" cy="2350650"/>
          </a:xfrm>
        </p:spPr>
        <p:txBody>
          <a:bodyPr anchor="t" anchorCtr="0">
            <a:noAutofit/>
          </a:bodyPr>
          <a:lstStyle>
            <a:lvl1pPr>
              <a:defRPr sz="2600" b="1">
                <a:solidFill>
                  <a:schemeClr val="bg1"/>
                </a:solidFill>
              </a:defRPr>
            </a:lvl1pPr>
          </a:lstStyle>
          <a:p>
            <a:r>
              <a:rPr lang="en-GB"/>
              <a:t>Click to edit Master title style</a:t>
            </a:r>
            <a:endParaRPr lang="en-US"/>
          </a:p>
        </p:txBody>
      </p:sp>
      <p:grpSp>
        <p:nvGrpSpPr>
          <p:cNvPr id="3" name="Group 2">
            <a:extLst>
              <a:ext uri="{FF2B5EF4-FFF2-40B4-BE49-F238E27FC236}">
                <a16:creationId xmlns:a16="http://schemas.microsoft.com/office/drawing/2014/main" id="{A7699112-4993-6889-989D-5EA6D2762EF4}"/>
              </a:ext>
            </a:extLst>
          </p:cNvPr>
          <p:cNvGrpSpPr/>
          <p:nvPr userDrawn="1"/>
        </p:nvGrpSpPr>
        <p:grpSpPr>
          <a:xfrm>
            <a:off x="5454000" y="0"/>
            <a:ext cx="6737783" cy="6873500"/>
            <a:chOff x="5465321" y="-25797"/>
            <a:chExt cx="6737783" cy="6873500"/>
          </a:xfrm>
        </p:grpSpPr>
        <p:pic>
          <p:nvPicPr>
            <p:cNvPr id="6" name="Picture 5">
              <a:extLst>
                <a:ext uri="{FF2B5EF4-FFF2-40B4-BE49-F238E27FC236}">
                  <a16:creationId xmlns:a16="http://schemas.microsoft.com/office/drawing/2014/main" id="{1C2B3BF3-CBBA-F7AB-A47A-21F60F95A82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697853"/>
              <a:ext cx="1619421" cy="3434660"/>
            </a:xfrm>
            <a:prstGeom prst="rect">
              <a:avLst/>
            </a:prstGeom>
          </p:spPr>
        </p:pic>
        <p:sp>
          <p:nvSpPr>
            <p:cNvPr id="14" name="Freeform 32">
              <a:extLst>
                <a:ext uri="{FF2B5EF4-FFF2-40B4-BE49-F238E27FC236}">
                  <a16:creationId xmlns:a16="http://schemas.microsoft.com/office/drawing/2014/main" id="{F9D85840-0E6E-A522-AC81-266864B1D7CC}"/>
                </a:ext>
              </a:extLst>
            </p:cNvPr>
            <p:cNvSpPr/>
            <p:nvPr userDrawn="1"/>
          </p:nvSpPr>
          <p:spPr>
            <a:xfrm>
              <a:off x="8419056" y="-25797"/>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15" name="Freeform 33">
              <a:extLst>
                <a:ext uri="{FF2B5EF4-FFF2-40B4-BE49-F238E27FC236}">
                  <a16:creationId xmlns:a16="http://schemas.microsoft.com/office/drawing/2014/main" id="{12764EE9-9342-E977-5301-33A0A79B0FDF}"/>
                </a:ext>
              </a:extLst>
            </p:cNvPr>
            <p:cNvSpPr/>
            <p:nvPr userDrawn="1"/>
          </p:nvSpPr>
          <p:spPr>
            <a:xfrm>
              <a:off x="8967101" y="3991790"/>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6" name="Freeform 34">
              <a:extLst>
                <a:ext uri="{FF2B5EF4-FFF2-40B4-BE49-F238E27FC236}">
                  <a16:creationId xmlns:a16="http://schemas.microsoft.com/office/drawing/2014/main" id="{5A7B608A-BE2C-43E0-F979-4732198B7B6C}"/>
                </a:ext>
              </a:extLst>
            </p:cNvPr>
            <p:cNvSpPr/>
            <p:nvPr userDrawn="1"/>
          </p:nvSpPr>
          <p:spPr>
            <a:xfrm>
              <a:off x="6812652" y="3991790"/>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7" name="Freeform 35">
              <a:extLst>
                <a:ext uri="{FF2B5EF4-FFF2-40B4-BE49-F238E27FC236}">
                  <a16:creationId xmlns:a16="http://schemas.microsoft.com/office/drawing/2014/main" id="{622A630A-9C0D-FAF2-37FC-2386499BAE2F}"/>
                </a:ext>
              </a:extLst>
            </p:cNvPr>
            <p:cNvSpPr/>
            <p:nvPr userDrawn="1"/>
          </p:nvSpPr>
          <p:spPr>
            <a:xfrm>
              <a:off x="5465321" y="5133203"/>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8" name="Freeform 36">
              <a:extLst>
                <a:ext uri="{FF2B5EF4-FFF2-40B4-BE49-F238E27FC236}">
                  <a16:creationId xmlns:a16="http://schemas.microsoft.com/office/drawing/2014/main" id="{706DAD75-15B8-426F-4F25-A1BBFA984BF2}"/>
                </a:ext>
              </a:extLst>
            </p:cNvPr>
            <p:cNvSpPr/>
            <p:nvPr userDrawn="1"/>
          </p:nvSpPr>
          <p:spPr>
            <a:xfrm>
              <a:off x="7351079" y="5133203"/>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9163661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 Two Logos">
    <p:spTree>
      <p:nvGrpSpPr>
        <p:cNvPr id="1" name=""/>
        <p:cNvGrpSpPr/>
        <p:nvPr/>
      </p:nvGrpSpPr>
      <p:grpSpPr>
        <a:xfrm>
          <a:off x="0" y="0"/>
          <a:ext cx="0" cy="0"/>
          <a:chOff x="0" y="0"/>
          <a:chExt cx="0" cy="0"/>
        </a:xfrm>
      </p:grpSpPr>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9" name="Freeform 8">
            <a:extLst>
              <a:ext uri="{FF2B5EF4-FFF2-40B4-BE49-F238E27FC236}">
                <a16:creationId xmlns:a16="http://schemas.microsoft.com/office/drawing/2014/main" id="{BC6AA7E6-6AA7-5436-BF19-5F57E88516AA}"/>
              </a:ext>
            </a:extLst>
          </p:cNvPr>
          <p:cNvSpPr/>
          <p:nvPr userDrawn="1"/>
        </p:nvSpPr>
        <p:spPr>
          <a:xfrm>
            <a:off x="0" y="0"/>
            <a:ext cx="10917885" cy="5159899"/>
          </a:xfrm>
          <a:custGeom>
            <a:avLst/>
            <a:gdLst>
              <a:gd name="connsiteX0" fmla="*/ 10917885 w 10917885"/>
              <a:gd name="connsiteY0" fmla="*/ 0 h 5159899"/>
              <a:gd name="connsiteX1" fmla="*/ 8485607 w 10917885"/>
              <a:gd name="connsiteY1" fmla="*/ 5159899 h 5159899"/>
              <a:gd name="connsiteX2" fmla="*/ 0 w 10917885"/>
              <a:gd name="connsiteY2" fmla="*/ 5159899 h 5159899"/>
              <a:gd name="connsiteX3" fmla="*/ 0 w 10917885"/>
              <a:gd name="connsiteY3" fmla="*/ 7441 h 5159899"/>
              <a:gd name="connsiteX4" fmla="*/ 10917885 w 10917885"/>
              <a:gd name="connsiteY4" fmla="*/ 0 h 5159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5159899">
                <a:moveTo>
                  <a:pt x="10917885" y="0"/>
                </a:moveTo>
                <a:lnTo>
                  <a:pt x="8485607" y="5159899"/>
                </a:lnTo>
                <a:lnTo>
                  <a:pt x="0" y="5159899"/>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99395AE-9471-5917-3C74-9C92B85E186F}"/>
              </a:ext>
            </a:extLst>
          </p:cNvPr>
          <p:cNvSpPr>
            <a:spLocks noGrp="1"/>
          </p:cNvSpPr>
          <p:nvPr userDrawn="1">
            <p:ph type="title"/>
          </p:nvPr>
        </p:nvSpPr>
        <p:spPr>
          <a:xfrm>
            <a:off x="470376" y="503675"/>
            <a:ext cx="7419502" cy="2350650"/>
          </a:xfrm>
        </p:spPr>
        <p:txBody>
          <a:bodyPr anchor="t" anchorCtr="0">
            <a:noAutofit/>
          </a:bodyPr>
          <a:lstStyle>
            <a:lvl1pPr>
              <a:defRPr sz="2600" b="1">
                <a:solidFill>
                  <a:schemeClr val="bg1"/>
                </a:solidFill>
              </a:defRPr>
            </a:lvl1pPr>
          </a:lstStyle>
          <a:p>
            <a:r>
              <a:rPr lang="en-GB"/>
              <a:t>Click to edit Master title style</a:t>
            </a:r>
            <a:endParaRPr lang="en-US"/>
          </a:p>
        </p:txBody>
      </p:sp>
      <p:sp>
        <p:nvSpPr>
          <p:cNvPr id="10" name="Picture Placeholder 16">
            <a:extLst>
              <a:ext uri="{FF2B5EF4-FFF2-40B4-BE49-F238E27FC236}">
                <a16:creationId xmlns:a16="http://schemas.microsoft.com/office/drawing/2014/main" id="{095EA383-F9F0-4907-9121-5EAAD6709D89}"/>
              </a:ext>
            </a:extLst>
          </p:cNvPr>
          <p:cNvSpPr>
            <a:spLocks noGrp="1"/>
          </p:cNvSpPr>
          <p:nvPr>
            <p:ph type="pic" sz="quarter" idx="12" hasCustomPrompt="1"/>
          </p:nvPr>
        </p:nvSpPr>
        <p:spPr>
          <a:xfrm>
            <a:off x="604838" y="5733256"/>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1" name="Picture Placeholder 16">
            <a:extLst>
              <a:ext uri="{FF2B5EF4-FFF2-40B4-BE49-F238E27FC236}">
                <a16:creationId xmlns:a16="http://schemas.microsoft.com/office/drawing/2014/main" id="{01293F20-EFC0-B32A-EA3E-F0C440B79F2E}"/>
              </a:ext>
            </a:extLst>
          </p:cNvPr>
          <p:cNvSpPr>
            <a:spLocks noGrp="1"/>
          </p:cNvSpPr>
          <p:nvPr>
            <p:ph type="pic" sz="quarter" idx="14" hasCustomPrompt="1"/>
          </p:nvPr>
        </p:nvSpPr>
        <p:spPr>
          <a:xfrm>
            <a:off x="2781905" y="5733256"/>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8" name="Group 7">
            <a:extLst>
              <a:ext uri="{FF2B5EF4-FFF2-40B4-BE49-F238E27FC236}">
                <a16:creationId xmlns:a16="http://schemas.microsoft.com/office/drawing/2014/main" id="{D44C7E48-511F-C07D-8E68-326D36FCA701}"/>
              </a:ext>
            </a:extLst>
          </p:cNvPr>
          <p:cNvGrpSpPr/>
          <p:nvPr userDrawn="1"/>
        </p:nvGrpSpPr>
        <p:grpSpPr>
          <a:xfrm>
            <a:off x="5454000" y="0"/>
            <a:ext cx="6737783" cy="6873500"/>
            <a:chOff x="5465321" y="-25797"/>
            <a:chExt cx="6737783" cy="6873500"/>
          </a:xfrm>
        </p:grpSpPr>
        <p:pic>
          <p:nvPicPr>
            <p:cNvPr id="15" name="Picture 14">
              <a:extLst>
                <a:ext uri="{FF2B5EF4-FFF2-40B4-BE49-F238E27FC236}">
                  <a16:creationId xmlns:a16="http://schemas.microsoft.com/office/drawing/2014/main" id="{DD6B96C4-ED85-8E82-C9B0-1B4E98DABBC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697853"/>
              <a:ext cx="1619421" cy="3434660"/>
            </a:xfrm>
            <a:prstGeom prst="rect">
              <a:avLst/>
            </a:prstGeom>
          </p:spPr>
        </p:pic>
        <p:sp>
          <p:nvSpPr>
            <p:cNvPr id="16" name="Freeform 32">
              <a:extLst>
                <a:ext uri="{FF2B5EF4-FFF2-40B4-BE49-F238E27FC236}">
                  <a16:creationId xmlns:a16="http://schemas.microsoft.com/office/drawing/2014/main" id="{5595E53E-567F-EA89-0D67-087750F6D050}"/>
                </a:ext>
              </a:extLst>
            </p:cNvPr>
            <p:cNvSpPr/>
            <p:nvPr userDrawn="1"/>
          </p:nvSpPr>
          <p:spPr>
            <a:xfrm>
              <a:off x="8419056" y="-25797"/>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17" name="Freeform 33">
              <a:extLst>
                <a:ext uri="{FF2B5EF4-FFF2-40B4-BE49-F238E27FC236}">
                  <a16:creationId xmlns:a16="http://schemas.microsoft.com/office/drawing/2014/main" id="{7049FC87-E815-B923-0097-1452766A4DAA}"/>
                </a:ext>
              </a:extLst>
            </p:cNvPr>
            <p:cNvSpPr/>
            <p:nvPr userDrawn="1"/>
          </p:nvSpPr>
          <p:spPr>
            <a:xfrm>
              <a:off x="8967101" y="3991790"/>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8" name="Freeform 34">
              <a:extLst>
                <a:ext uri="{FF2B5EF4-FFF2-40B4-BE49-F238E27FC236}">
                  <a16:creationId xmlns:a16="http://schemas.microsoft.com/office/drawing/2014/main" id="{14AAFB1A-65EC-711C-6A3D-98FE9CE37760}"/>
                </a:ext>
              </a:extLst>
            </p:cNvPr>
            <p:cNvSpPr/>
            <p:nvPr userDrawn="1"/>
          </p:nvSpPr>
          <p:spPr>
            <a:xfrm>
              <a:off x="6812652" y="3991790"/>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9" name="Freeform 35">
              <a:extLst>
                <a:ext uri="{FF2B5EF4-FFF2-40B4-BE49-F238E27FC236}">
                  <a16:creationId xmlns:a16="http://schemas.microsoft.com/office/drawing/2014/main" id="{B252A59C-6707-AE92-E2AA-1222505652A1}"/>
                </a:ext>
              </a:extLst>
            </p:cNvPr>
            <p:cNvSpPr/>
            <p:nvPr userDrawn="1"/>
          </p:nvSpPr>
          <p:spPr>
            <a:xfrm>
              <a:off x="5465321" y="5133203"/>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0" name="Freeform 36">
              <a:extLst>
                <a:ext uri="{FF2B5EF4-FFF2-40B4-BE49-F238E27FC236}">
                  <a16:creationId xmlns:a16="http://schemas.microsoft.com/office/drawing/2014/main" id="{6096A3AB-26A5-2651-6A4E-8ED719B054FA}"/>
                </a:ext>
              </a:extLst>
            </p:cNvPr>
            <p:cNvSpPr/>
            <p:nvPr userDrawn="1"/>
          </p:nvSpPr>
          <p:spPr>
            <a:xfrm>
              <a:off x="7351079" y="5133203"/>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67316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Acknowledgem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B36D938-24B9-CD0B-0C73-6E6237093CE3}"/>
              </a:ext>
            </a:extLst>
          </p:cNvPr>
          <p:cNvSpPr/>
          <p:nvPr/>
        </p:nvSpPr>
        <p:spPr>
          <a:xfrm>
            <a:off x="0" y="1"/>
            <a:ext cx="10917885" cy="6294446"/>
          </a:xfrm>
          <a:custGeom>
            <a:avLst/>
            <a:gdLst>
              <a:gd name="connsiteX0" fmla="*/ 10917885 w 10917885"/>
              <a:gd name="connsiteY0" fmla="*/ 0 h 6305175"/>
              <a:gd name="connsiteX1" fmla="*/ 7945746 w 10917885"/>
              <a:gd name="connsiteY1" fmla="*/ 6305175 h 6305175"/>
              <a:gd name="connsiteX2" fmla="*/ 0 w 10917885"/>
              <a:gd name="connsiteY2" fmla="*/ 6305175 h 6305175"/>
              <a:gd name="connsiteX3" fmla="*/ 0 w 10917885"/>
              <a:gd name="connsiteY3" fmla="*/ 7441 h 6305175"/>
              <a:gd name="connsiteX4" fmla="*/ 10917885 w 10917885"/>
              <a:gd name="connsiteY4" fmla="*/ 0 h 6305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6305175">
                <a:moveTo>
                  <a:pt x="10917885" y="0"/>
                </a:moveTo>
                <a:lnTo>
                  <a:pt x="7945746" y="6305175"/>
                </a:lnTo>
                <a:lnTo>
                  <a:pt x="0" y="6305175"/>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noFill/>
            </a:endParaRPr>
          </a:p>
        </p:txBody>
      </p:sp>
      <p:grpSp>
        <p:nvGrpSpPr>
          <p:cNvPr id="6" name="Group 5">
            <a:extLst>
              <a:ext uri="{FF2B5EF4-FFF2-40B4-BE49-F238E27FC236}">
                <a16:creationId xmlns:a16="http://schemas.microsoft.com/office/drawing/2014/main" id="{F2A11225-12A6-CB46-DB31-E1125A766A2A}"/>
              </a:ext>
            </a:extLst>
          </p:cNvPr>
          <p:cNvGrpSpPr/>
          <p:nvPr/>
        </p:nvGrpSpPr>
        <p:grpSpPr>
          <a:xfrm>
            <a:off x="5454000" y="0"/>
            <a:ext cx="6737784" cy="6865947"/>
            <a:chOff x="5465321" y="-6359"/>
            <a:chExt cx="6737784" cy="6865947"/>
          </a:xfrm>
        </p:grpSpPr>
        <p:pic>
          <p:nvPicPr>
            <p:cNvPr id="2" name="Picture 1" descr="A picture containing shape&#10;&#10;Description automatically generated">
              <a:extLst>
                <a:ext uri="{FF2B5EF4-FFF2-40B4-BE49-F238E27FC236}">
                  <a16:creationId xmlns:a16="http://schemas.microsoft.com/office/drawing/2014/main" id="{63B894C1-8E57-523D-5714-CA5B657B0D4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088" t="173" b="25164"/>
            <a:stretch/>
          </p:blipFill>
          <p:spPr>
            <a:xfrm>
              <a:off x="8292015" y="-6359"/>
              <a:ext cx="3911089" cy="5149859"/>
            </a:xfrm>
            <a:prstGeom prst="rect">
              <a:avLst/>
            </a:prstGeom>
          </p:spPr>
        </p:pic>
        <p:sp>
          <p:nvSpPr>
            <p:cNvPr id="3" name="Freeform 9">
              <a:extLst>
                <a:ext uri="{FF2B5EF4-FFF2-40B4-BE49-F238E27FC236}">
                  <a16:creationId xmlns:a16="http://schemas.microsoft.com/office/drawing/2014/main" id="{9A36186F-F59C-D459-76B2-90C50FB7AA30}"/>
                </a:ext>
              </a:extLst>
            </p:cNvPr>
            <p:cNvSpPr/>
            <p:nvPr userDrawn="1"/>
          </p:nvSpPr>
          <p:spPr>
            <a:xfrm>
              <a:off x="10044327" y="1715400"/>
              <a:ext cx="2158778" cy="4573682"/>
            </a:xfrm>
            <a:custGeom>
              <a:avLst/>
              <a:gdLst>
                <a:gd name="connsiteX0" fmla="*/ 1616329 w 1618488"/>
                <a:gd name="connsiteY0" fmla="*/ 0 h 3429000"/>
                <a:gd name="connsiteX1" fmla="*/ 1618488 w 1618488"/>
                <a:gd name="connsiteY1" fmla="*/ 3429000 h 3429000"/>
                <a:gd name="connsiteX2" fmla="*/ 0 w 1618488"/>
                <a:gd name="connsiteY2" fmla="*/ 3429000 h 3429000"/>
                <a:gd name="connsiteX3" fmla="*/ 1616329 w 1618488"/>
                <a:gd name="connsiteY3" fmla="*/ 0 h 3429000"/>
              </a:gdLst>
              <a:ahLst/>
              <a:cxnLst>
                <a:cxn ang="0">
                  <a:pos x="connsiteX0" y="connsiteY0"/>
                </a:cxn>
                <a:cxn ang="0">
                  <a:pos x="connsiteX1" y="connsiteY1"/>
                </a:cxn>
                <a:cxn ang="0">
                  <a:pos x="connsiteX2" y="connsiteY2"/>
                </a:cxn>
                <a:cxn ang="0">
                  <a:pos x="connsiteX3" y="connsiteY3"/>
                </a:cxn>
              </a:cxnLst>
              <a:rect l="l" t="t" r="r" b="b"/>
              <a:pathLst>
                <a:path w="1618488" h="3429000">
                  <a:moveTo>
                    <a:pt x="1616329" y="0"/>
                  </a:moveTo>
                  <a:lnTo>
                    <a:pt x="1618488" y="3429000"/>
                  </a:lnTo>
                  <a:lnTo>
                    <a:pt x="0" y="3429000"/>
                  </a:lnTo>
                  <a:lnTo>
                    <a:pt x="1616329"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pic>
        <p:nvPicPr>
          <p:cNvPr id="18" name="Picture 17" descr="We acknowledge and respect Victorian Traditional Owners as the original custodians of Victoria’s land and waters, their unique ability to care for Country and deep spiritual connection to it. &#10;&#10;We honour Elders past and present whose knowledge and wisdom has ensured the continuation of culture and traditional practices. &#10;&#10;DEECA is committed to genuinely partnering with Victorian Traditional Owners and Victoria’s Aboriginal community to progress their aspirations.">
            <a:extLst>
              <a:ext uri="{FF2B5EF4-FFF2-40B4-BE49-F238E27FC236}">
                <a16:creationId xmlns:a16="http://schemas.microsoft.com/office/drawing/2014/main" id="{07497805-1797-417D-7B16-94F355A3D3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357" t="1969" r="16206" b="58379"/>
          <a:stretch/>
        </p:blipFill>
        <p:spPr>
          <a:xfrm>
            <a:off x="-108055" y="-229458"/>
            <a:ext cx="8536639" cy="5372959"/>
          </a:xfrm>
          <a:prstGeom prst="rect">
            <a:avLst/>
          </a:prstGeom>
        </p:spPr>
      </p:pic>
      <p:sp>
        <p:nvSpPr>
          <p:cNvPr id="4"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437FAFF0-6AD6-7114-3827-1AA56018DCA1}"/>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80560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ext 1">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153F857-195A-81DE-558A-8E3733CBC915}"/>
              </a:ext>
              <a:ext uri="{C183D7F6-B498-43B3-948B-1728B52AA6E4}">
                <adec:decorative xmlns:adec="http://schemas.microsoft.com/office/drawing/2017/decorative" val="1"/>
              </a:ext>
            </a:extLst>
          </p:cNvPr>
          <p:cNvGrpSpPr/>
          <p:nvPr/>
        </p:nvGrpSpPr>
        <p:grpSpPr>
          <a:xfrm>
            <a:off x="-6350" y="-8619"/>
            <a:ext cx="12202836" cy="1153056"/>
            <a:chOff x="-6350" y="-8619"/>
            <a:chExt cx="12202836" cy="1153056"/>
          </a:xfrm>
        </p:grpSpPr>
        <p:sp>
          <p:nvSpPr>
            <p:cNvPr id="7" name="Rectangle 6">
              <a:extLst>
                <a:ext uri="{FF2B5EF4-FFF2-40B4-BE49-F238E27FC236}">
                  <a16:creationId xmlns:a16="http://schemas.microsoft.com/office/drawing/2014/main" id="{EDFC8461-DCEA-7C70-A345-67A4CD71BFA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52E3C386-7F4C-5184-2239-C35DE09ECB2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0F39624-EA50-9F19-8DA4-2F57066783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EFD8447-0BB8-F5B6-A955-C1E76A98267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B430E49-2B58-06E1-F379-2517E3157866}"/>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52E8E3B-9164-F61F-2D10-D80F2B45F371}"/>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4" name="Title 1">
            <a:extLst>
              <a:ext uri="{FF2B5EF4-FFF2-40B4-BE49-F238E27FC236}">
                <a16:creationId xmlns:a16="http://schemas.microsoft.com/office/drawing/2014/main" id="{EF9383C4-4C78-2031-9E2E-AD27133575F0}"/>
              </a:ext>
            </a:extLst>
          </p:cNvPr>
          <p:cNvSpPr>
            <a:spLocks noGrp="1"/>
          </p:cNvSpPr>
          <p:nvPr>
            <p:ph type="title"/>
          </p:nvPr>
        </p:nvSpPr>
        <p:spPr>
          <a:xfrm>
            <a:off x="470375" y="503675"/>
            <a:ext cx="8140225" cy="405045"/>
          </a:xfrm>
        </p:spPr>
        <p:txBody>
          <a:bodyPr>
            <a:noAutofit/>
          </a:bodyPr>
          <a:lstStyle>
            <a:lvl1pPr>
              <a:defRPr sz="2600" b="1">
                <a:solidFill>
                  <a:schemeClr val="bg1"/>
                </a:solidFill>
              </a:defRPr>
            </a:lvl1pPr>
          </a:lstStyle>
          <a:p>
            <a:r>
              <a:rPr lang="en-US"/>
              <a:t>Click to edit Master title style</a:t>
            </a:r>
          </a:p>
        </p:txBody>
      </p:sp>
      <p:sp>
        <p:nvSpPr>
          <p:cNvPr id="11" name="Content Placeholder 2">
            <a:extLst>
              <a:ext uri="{FF2B5EF4-FFF2-40B4-BE49-F238E27FC236}">
                <a16:creationId xmlns:a16="http://schemas.microsoft.com/office/drawing/2014/main" id="{0A19BF03-1167-6D70-26A9-8E5A41EA8C4E}"/>
              </a:ext>
            </a:extLst>
          </p:cNvPr>
          <p:cNvSpPr>
            <a:spLocks noGrp="1"/>
          </p:cNvSpPr>
          <p:nvPr>
            <p:ph idx="1"/>
          </p:nvPr>
        </p:nvSpPr>
        <p:spPr>
          <a:xfrm>
            <a:off x="470375" y="1648112"/>
            <a:ext cx="11161237" cy="4641563"/>
          </a:xfrm>
        </p:spPr>
        <p:txBody>
          <a:bodyPr>
            <a:normAutofit/>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5">
            <a:extLst>
              <a:ext uri="{FF2B5EF4-FFF2-40B4-BE49-F238E27FC236}">
                <a16:creationId xmlns:a16="http://schemas.microsoft.com/office/drawing/2014/main" id="{0A883D49-AB63-AF91-6899-894E4703F4FE}"/>
              </a:ext>
            </a:extLst>
          </p:cNvPr>
          <p:cNvSpPr txBox="1">
            <a:spLocks/>
          </p:cNvSpPr>
          <p:nvPr/>
        </p:nvSpPr>
        <p:spPr>
          <a:xfrm>
            <a:off x="9516380" y="6356350"/>
            <a:ext cx="220524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584786E-3355-4319-A349-5A0CCF522B01}" type="slidenum">
              <a:rPr lang="en-AU" sz="1400" smtClean="0"/>
              <a:pPr/>
              <a:t>‹#›</a:t>
            </a:fld>
            <a:endParaRPr lang="en-AU" sz="1400"/>
          </a:p>
        </p:txBody>
      </p:sp>
    </p:spTree>
    <p:extLst>
      <p:ext uri="{BB962C8B-B14F-4D97-AF65-F5344CB8AC3E}">
        <p14:creationId xmlns:p14="http://schemas.microsoft.com/office/powerpoint/2010/main" val="2487873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_Text 1 - Imag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153F857-195A-81DE-558A-8E3733CBC915}"/>
              </a:ext>
              <a:ext uri="{C183D7F6-B498-43B3-948B-1728B52AA6E4}">
                <adec:decorative xmlns:adec="http://schemas.microsoft.com/office/drawing/2017/decorative" val="1"/>
              </a:ext>
            </a:extLst>
          </p:cNvPr>
          <p:cNvGrpSpPr/>
          <p:nvPr/>
        </p:nvGrpSpPr>
        <p:grpSpPr>
          <a:xfrm>
            <a:off x="-6350" y="-8619"/>
            <a:ext cx="12209454" cy="6866619"/>
            <a:chOff x="-6350" y="-8619"/>
            <a:chExt cx="12209454" cy="6866619"/>
          </a:xfrm>
        </p:grpSpPr>
        <p:sp>
          <p:nvSpPr>
            <p:cNvPr id="7" name="Rectangle 6">
              <a:extLst>
                <a:ext uri="{FF2B5EF4-FFF2-40B4-BE49-F238E27FC236}">
                  <a16:creationId xmlns:a16="http://schemas.microsoft.com/office/drawing/2014/main" id="{EDFC8461-DCEA-7C70-A345-67A4CD71BFA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C3BC00F-9D4D-ABCF-ED3D-447BFF46691D}"/>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11">
              <a:extLst>
                <a:ext uri="{FF2B5EF4-FFF2-40B4-BE49-F238E27FC236}">
                  <a16:creationId xmlns:a16="http://schemas.microsoft.com/office/drawing/2014/main" id="{52E3C386-7F4C-5184-2239-C35DE09ECB2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0F39624-EA50-9F19-8DA4-2F57066783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EFD8447-0BB8-F5B6-A955-C1E76A98267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B430E49-2B58-06E1-F379-2517E3157866}"/>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52E8E3B-9164-F61F-2D10-D80F2B45F371}"/>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E2F32D6-7C72-46FA-727A-5853DC9B6D81}"/>
              </a:ext>
            </a:extLst>
          </p:cNvPr>
          <p:cNvSpPr>
            <a:spLocks noGrp="1"/>
          </p:cNvSpPr>
          <p:nvPr>
            <p:ph type="title"/>
          </p:nvPr>
        </p:nvSpPr>
        <p:spPr>
          <a:xfrm>
            <a:off x="470376" y="503675"/>
            <a:ext cx="8215072" cy="405045"/>
          </a:xfrm>
        </p:spPr>
        <p:txBody>
          <a:bodyPr>
            <a:noAutofit/>
          </a:bodyPr>
          <a:lstStyle>
            <a:lvl1pPr>
              <a:defRPr sz="2600" b="1">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AF79FB52-4DEF-1951-4606-D2C27C57FAC1}"/>
              </a:ext>
            </a:extLst>
          </p:cNvPr>
          <p:cNvSpPr>
            <a:spLocks noGrp="1"/>
          </p:cNvSpPr>
          <p:nvPr>
            <p:ph type="sldNum" sz="quarter" idx="12"/>
          </p:nvPr>
        </p:nvSpPr>
        <p:spPr/>
        <p:txBody>
          <a:bodyPr/>
          <a:lstStyle/>
          <a:p>
            <a:fld id="{D584786E-3355-4319-A349-5A0CCF522B01}" type="slidenum">
              <a:rPr lang="en-AU" smtClean="0"/>
              <a:t>‹#›</a:t>
            </a:fld>
            <a:endParaRPr lang="en-AU"/>
          </a:p>
        </p:txBody>
      </p:sp>
      <p:sp>
        <p:nvSpPr>
          <p:cNvPr id="8" name="Picture Placeholder 7">
            <a:extLst>
              <a:ext uri="{FF2B5EF4-FFF2-40B4-BE49-F238E27FC236}">
                <a16:creationId xmlns:a16="http://schemas.microsoft.com/office/drawing/2014/main" id="{B9305FF9-24AB-BFC5-0E31-F4B654F6A885}"/>
              </a:ext>
            </a:extLst>
          </p:cNvPr>
          <p:cNvSpPr>
            <a:spLocks noGrp="1"/>
          </p:cNvSpPr>
          <p:nvPr>
            <p:ph type="pic" sz="quarter" idx="13" hasCustomPrompt="1"/>
          </p:nvPr>
        </p:nvSpPr>
        <p:spPr>
          <a:xfrm>
            <a:off x="5988138" y="1146704"/>
            <a:ext cx="6207038" cy="5719233"/>
          </a:xfrm>
          <a:custGeom>
            <a:avLst/>
            <a:gdLst>
              <a:gd name="connsiteX0" fmla="*/ 0 w 6203863"/>
              <a:gd name="connsiteY0" fmla="*/ 0 h 5712883"/>
              <a:gd name="connsiteX1" fmla="*/ 6203863 w 6203863"/>
              <a:gd name="connsiteY1" fmla="*/ 0 h 5712883"/>
              <a:gd name="connsiteX2" fmla="*/ 6203863 w 6203863"/>
              <a:gd name="connsiteY2" fmla="*/ 5712883 h 5712883"/>
              <a:gd name="connsiteX3" fmla="*/ 0 w 6203863"/>
              <a:gd name="connsiteY3" fmla="*/ 5712883 h 5712883"/>
              <a:gd name="connsiteX4" fmla="*/ 0 w 6203863"/>
              <a:gd name="connsiteY4" fmla="*/ 0 h 5712883"/>
              <a:gd name="connsiteX0" fmla="*/ 0 w 6203863"/>
              <a:gd name="connsiteY0" fmla="*/ 3704 h 5716587"/>
              <a:gd name="connsiteX1" fmla="*/ 2692313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3704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5716587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0" fmla="*/ 0 w 6207038"/>
              <a:gd name="connsiteY0" fmla="*/ 5719233 h 5719233"/>
              <a:gd name="connsiteX1" fmla="*/ 2695488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 name="connsiteX0" fmla="*/ 0 w 6207038"/>
              <a:gd name="connsiteY0" fmla="*/ 5767387 h 5767387"/>
              <a:gd name="connsiteX1" fmla="*/ 2670088 w 6207038"/>
              <a:gd name="connsiteY1" fmla="*/ 0 h 5767387"/>
              <a:gd name="connsiteX2" fmla="*/ 6207038 w 6207038"/>
              <a:gd name="connsiteY2" fmla="*/ 48154 h 5767387"/>
              <a:gd name="connsiteX3" fmla="*/ 6203863 w 6207038"/>
              <a:gd name="connsiteY3" fmla="*/ 5767387 h 5767387"/>
              <a:gd name="connsiteX4" fmla="*/ 0 w 6207038"/>
              <a:gd name="connsiteY4" fmla="*/ 5767387 h 5767387"/>
              <a:gd name="connsiteX0" fmla="*/ 0 w 6207038"/>
              <a:gd name="connsiteY0" fmla="*/ 5719233 h 5719233"/>
              <a:gd name="connsiteX1" fmla="*/ 2698663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038" h="5719233">
                <a:moveTo>
                  <a:pt x="0" y="5719233"/>
                </a:moveTo>
                <a:lnTo>
                  <a:pt x="2698663" y="2646"/>
                </a:lnTo>
                <a:lnTo>
                  <a:pt x="6207038" y="0"/>
                </a:lnTo>
                <a:cubicBezTo>
                  <a:pt x="6205980" y="1906411"/>
                  <a:pt x="6204921" y="3812822"/>
                  <a:pt x="6203863" y="5719233"/>
                </a:cubicBezTo>
                <a:lnTo>
                  <a:pt x="0" y="5719233"/>
                </a:lnTo>
                <a:close/>
              </a:path>
            </a:pathLst>
          </a:custGeom>
          <a:solidFill>
            <a:schemeClr val="tx1">
              <a:lumMod val="10000"/>
              <a:lumOff val="90000"/>
            </a:schemeClr>
          </a:solidFill>
        </p:spPr>
        <p:txBody>
          <a:bodyPr anchor="ctr"/>
          <a:lstStyle>
            <a:lvl1pPr marL="0" indent="0" algn="ctr">
              <a:buNone/>
              <a:defRPr>
                <a:solidFill>
                  <a:schemeClr val="tx2"/>
                </a:solidFill>
              </a:defRPr>
            </a:lvl1pPr>
          </a:lstStyle>
          <a:p>
            <a:r>
              <a:rPr lang="en-US"/>
              <a:t>Click here to </a:t>
            </a:r>
            <a:br>
              <a:rPr lang="en-US"/>
            </a:br>
            <a:r>
              <a:rPr lang="en-US"/>
              <a:t>insert picture</a:t>
            </a:r>
          </a:p>
        </p:txBody>
      </p:sp>
      <p:sp>
        <p:nvSpPr>
          <p:cNvPr id="3" name="Content Placeholder 2">
            <a:extLst>
              <a:ext uri="{FF2B5EF4-FFF2-40B4-BE49-F238E27FC236}">
                <a16:creationId xmlns:a16="http://schemas.microsoft.com/office/drawing/2014/main" id="{EB636A7B-7E24-CBA7-7F92-60131E8325D8}"/>
              </a:ext>
            </a:extLst>
          </p:cNvPr>
          <p:cNvSpPr>
            <a:spLocks noGrp="1"/>
          </p:cNvSpPr>
          <p:nvPr>
            <p:ph idx="1"/>
          </p:nvPr>
        </p:nvSpPr>
        <p:spPr>
          <a:xfrm>
            <a:off x="470375" y="1648112"/>
            <a:ext cx="5265585" cy="4641563"/>
          </a:xfrm>
        </p:spPr>
        <p:txBody>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3871A0B-110E-B0E3-B830-5235AC16DE1D}"/>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345203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ex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F32D6-7C72-46FA-727A-5853DC9B6D81}"/>
              </a:ext>
            </a:extLst>
          </p:cNvPr>
          <p:cNvSpPr>
            <a:spLocks noGrp="1"/>
          </p:cNvSpPr>
          <p:nvPr>
            <p:ph type="title"/>
          </p:nvPr>
        </p:nvSpPr>
        <p:spPr>
          <a:xfrm>
            <a:off x="470375" y="503675"/>
            <a:ext cx="11161238" cy="405045"/>
          </a:xfrm>
        </p:spPr>
        <p:txBody>
          <a:bodyPr>
            <a:noAutofit/>
          </a:bodyPr>
          <a:lstStyle>
            <a:lvl1pPr>
              <a:defRPr sz="2600" b="1">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B636A7B-7E24-CBA7-7F92-60131E8325D8}"/>
              </a:ext>
            </a:extLst>
          </p:cNvPr>
          <p:cNvSpPr>
            <a:spLocks noGrp="1"/>
          </p:cNvSpPr>
          <p:nvPr>
            <p:ph idx="1"/>
          </p:nvPr>
        </p:nvSpPr>
        <p:spPr>
          <a:xfrm>
            <a:off x="470375" y="1648112"/>
            <a:ext cx="11161238" cy="4641563"/>
          </a:xfrm>
        </p:spPr>
        <p:txBody>
          <a:bodyPr>
            <a:normAutofit/>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5">
            <a:extLst>
              <a:ext uri="{FF2B5EF4-FFF2-40B4-BE49-F238E27FC236}">
                <a16:creationId xmlns:a16="http://schemas.microsoft.com/office/drawing/2014/main" id="{64CE50C7-EE7E-6683-3EFC-1F26F56959E9}"/>
              </a:ext>
              <a:ext uri="{C183D7F6-B498-43B3-948B-1728B52AA6E4}">
                <adec:decorative xmlns:adec="http://schemas.microsoft.com/office/drawing/2017/decorative" val="1"/>
              </a:ext>
            </a:extLst>
          </p:cNvPr>
          <p:cNvGrpSpPr/>
          <p:nvPr/>
        </p:nvGrpSpPr>
        <p:grpSpPr>
          <a:xfrm>
            <a:off x="-63" y="6286500"/>
            <a:ext cx="12192063" cy="571245"/>
            <a:chOff x="-63" y="6286500"/>
            <a:chExt cx="12192063" cy="571245"/>
          </a:xfrm>
        </p:grpSpPr>
        <p:sp>
          <p:nvSpPr>
            <p:cNvPr id="8" name="Freeform 14">
              <a:extLst>
                <a:ext uri="{FF2B5EF4-FFF2-40B4-BE49-F238E27FC236}">
                  <a16:creationId xmlns:a16="http://schemas.microsoft.com/office/drawing/2014/main" id="{10FD0C7E-4120-BE2E-482E-46F499AC2464}"/>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9" name="Freeform 10">
              <a:extLst>
                <a:ext uri="{FF2B5EF4-FFF2-40B4-BE49-F238E27FC236}">
                  <a16:creationId xmlns:a16="http://schemas.microsoft.com/office/drawing/2014/main" id="{C22E60F3-6052-6899-95D3-AEEE75EDBF94}"/>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0" name="Freeform 17">
              <a:extLst>
                <a:ext uri="{FF2B5EF4-FFF2-40B4-BE49-F238E27FC236}">
                  <a16:creationId xmlns:a16="http://schemas.microsoft.com/office/drawing/2014/main" id="{AAEA5F67-21CC-373F-D86E-86CBD60D6022}"/>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177CBCA3-1DA6-BC4C-5590-BDB374D8DF59}"/>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2D089F52-B513-A679-151A-D19FFF6ACD67}"/>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4"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4D0BA3F-A252-6442-A22C-65E49EAB82E1}"/>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bg1"/>
                </a:solidFill>
                <a:latin typeface="Calibri" panose="020F0502020204030204" pitchFamily="34" charset="0"/>
              </a:rPr>
              <a:t>OFFICIAL</a:t>
            </a:r>
          </a:p>
        </p:txBody>
      </p:sp>
    </p:spTree>
    <p:extLst>
      <p:ext uri="{BB962C8B-B14F-4D97-AF65-F5344CB8AC3E}">
        <p14:creationId xmlns:p14="http://schemas.microsoft.com/office/powerpoint/2010/main" val="104460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ext 2 - Image ">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BA062859-6003-2052-B551-A9FD6B656B1C}"/>
              </a:ext>
            </a:extLst>
          </p:cNvPr>
          <p:cNvSpPr>
            <a:spLocks noGrp="1"/>
          </p:cNvSpPr>
          <p:nvPr>
            <p:ph type="pic" sz="quarter" idx="13" hasCustomPrompt="1"/>
          </p:nvPr>
        </p:nvSpPr>
        <p:spPr>
          <a:xfrm>
            <a:off x="5725476" y="3175"/>
            <a:ext cx="6466524" cy="6286500"/>
          </a:xfrm>
          <a:custGeom>
            <a:avLst/>
            <a:gdLst>
              <a:gd name="connsiteX0" fmla="*/ 0 w 6466524"/>
              <a:gd name="connsiteY0" fmla="*/ 0 h 6283325"/>
              <a:gd name="connsiteX1" fmla="*/ 6466524 w 6466524"/>
              <a:gd name="connsiteY1" fmla="*/ 0 h 6283325"/>
              <a:gd name="connsiteX2" fmla="*/ 6466524 w 6466524"/>
              <a:gd name="connsiteY2" fmla="*/ 6283325 h 6283325"/>
              <a:gd name="connsiteX3" fmla="*/ 0 w 6466524"/>
              <a:gd name="connsiteY3" fmla="*/ 6283325 h 6283325"/>
              <a:gd name="connsiteX4" fmla="*/ 0 w 6466524"/>
              <a:gd name="connsiteY4"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6283325 h 6283325"/>
              <a:gd name="connsiteX5" fmla="*/ 0 w 6466524"/>
              <a:gd name="connsiteY5"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0 h 6283325"/>
              <a:gd name="connsiteX0" fmla="*/ 0 w 6466524"/>
              <a:gd name="connsiteY0" fmla="*/ 0 h 6286500"/>
              <a:gd name="connsiteX1" fmla="*/ 6466524 w 6466524"/>
              <a:gd name="connsiteY1" fmla="*/ 0 h 6286500"/>
              <a:gd name="connsiteX2" fmla="*/ 6466524 w 6466524"/>
              <a:gd name="connsiteY2" fmla="*/ 6283325 h 6286500"/>
              <a:gd name="connsiteX3" fmla="*/ 2964498 w 6466524"/>
              <a:gd name="connsiteY3" fmla="*/ 6286500 h 6286500"/>
              <a:gd name="connsiteX4" fmla="*/ 0 w 6466524"/>
              <a:gd name="connsiteY4" fmla="*/ 0 h 6286500"/>
              <a:gd name="connsiteX0" fmla="*/ 0 w 6466524"/>
              <a:gd name="connsiteY0" fmla="*/ 0 h 6286500"/>
              <a:gd name="connsiteX1" fmla="*/ 6466524 w 6466524"/>
              <a:gd name="connsiteY1" fmla="*/ 0 h 6286500"/>
              <a:gd name="connsiteX2" fmla="*/ 6463349 w 6466524"/>
              <a:gd name="connsiteY2" fmla="*/ 6286500 h 6286500"/>
              <a:gd name="connsiteX3" fmla="*/ 2964498 w 6466524"/>
              <a:gd name="connsiteY3" fmla="*/ 6286500 h 6286500"/>
              <a:gd name="connsiteX4" fmla="*/ 0 w 6466524"/>
              <a:gd name="connsiteY4" fmla="*/ 0 h 628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6524" h="6286500">
                <a:moveTo>
                  <a:pt x="0" y="0"/>
                </a:moveTo>
                <a:lnTo>
                  <a:pt x="6466524" y="0"/>
                </a:lnTo>
                <a:cubicBezTo>
                  <a:pt x="6465466" y="2095500"/>
                  <a:pt x="6464407" y="4191000"/>
                  <a:pt x="6463349" y="6286500"/>
                </a:cubicBezTo>
                <a:lnTo>
                  <a:pt x="2964498" y="6286500"/>
                </a:lnTo>
                <a:lnTo>
                  <a:pt x="0" y="0"/>
                </a:lnTo>
                <a:close/>
              </a:path>
            </a:pathLst>
          </a:custGeom>
          <a:solidFill>
            <a:schemeClr val="tx1">
              <a:lumMod val="10000"/>
              <a:lumOff val="90000"/>
            </a:schemeClr>
          </a:solidFill>
        </p:spPr>
        <p:txBody>
          <a:bodyPr anchor="ctr"/>
          <a:lstStyle>
            <a:lvl1pPr marL="0" indent="0" algn="ctr">
              <a:buNone/>
              <a:defRPr>
                <a:solidFill>
                  <a:schemeClr val="tx2"/>
                </a:solidFill>
              </a:defRPr>
            </a:lvl1pPr>
          </a:lstStyle>
          <a:p>
            <a:r>
              <a:rPr lang="en-US"/>
              <a:t>Click here to </a:t>
            </a:r>
            <a:br>
              <a:rPr lang="en-US"/>
            </a:br>
            <a:r>
              <a:rPr lang="en-US"/>
              <a:t>insert picture</a:t>
            </a:r>
          </a:p>
        </p:txBody>
      </p:sp>
      <p:sp>
        <p:nvSpPr>
          <p:cNvPr id="2" name="Title 1">
            <a:extLst>
              <a:ext uri="{FF2B5EF4-FFF2-40B4-BE49-F238E27FC236}">
                <a16:creationId xmlns:a16="http://schemas.microsoft.com/office/drawing/2014/main" id="{2E2F32D6-7C72-46FA-727A-5853DC9B6D81}"/>
              </a:ext>
            </a:extLst>
          </p:cNvPr>
          <p:cNvSpPr>
            <a:spLocks noGrp="1"/>
          </p:cNvSpPr>
          <p:nvPr>
            <p:ph type="title"/>
          </p:nvPr>
        </p:nvSpPr>
        <p:spPr>
          <a:xfrm>
            <a:off x="470375" y="503675"/>
            <a:ext cx="5255101" cy="405045"/>
          </a:xfrm>
        </p:spPr>
        <p:txBody>
          <a:bodyPr>
            <a:noAutofit/>
          </a:bodyPr>
          <a:lstStyle>
            <a:lvl1pPr>
              <a:defRPr sz="2600" b="1">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B636A7B-7E24-CBA7-7F92-60131E8325D8}"/>
              </a:ext>
            </a:extLst>
          </p:cNvPr>
          <p:cNvSpPr>
            <a:spLocks noGrp="1"/>
          </p:cNvSpPr>
          <p:nvPr>
            <p:ph idx="1"/>
          </p:nvPr>
        </p:nvSpPr>
        <p:spPr>
          <a:xfrm>
            <a:off x="470375" y="1648112"/>
            <a:ext cx="5913657" cy="4641563"/>
          </a:xfrm>
        </p:spPr>
        <p:txBody>
          <a:bodyPr>
            <a:normAutofit/>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2" name="Group 21">
            <a:extLst>
              <a:ext uri="{FF2B5EF4-FFF2-40B4-BE49-F238E27FC236}">
                <a16:creationId xmlns:a16="http://schemas.microsoft.com/office/drawing/2014/main" id="{09978A96-0817-AAC4-74C5-A8FD7E239EFC}"/>
              </a:ext>
              <a:ext uri="{C183D7F6-B498-43B3-948B-1728B52AA6E4}">
                <adec:decorative xmlns:adec="http://schemas.microsoft.com/office/drawing/2017/decorative" val="1"/>
              </a:ext>
            </a:extLst>
          </p:cNvPr>
          <p:cNvGrpSpPr/>
          <p:nvPr/>
        </p:nvGrpSpPr>
        <p:grpSpPr>
          <a:xfrm>
            <a:off x="-63" y="6286500"/>
            <a:ext cx="12192063" cy="571245"/>
            <a:chOff x="-63" y="6286500"/>
            <a:chExt cx="12192063" cy="571245"/>
          </a:xfrm>
        </p:grpSpPr>
        <p:sp>
          <p:nvSpPr>
            <p:cNvPr id="23" name="Freeform 14">
              <a:extLst>
                <a:ext uri="{FF2B5EF4-FFF2-40B4-BE49-F238E27FC236}">
                  <a16:creationId xmlns:a16="http://schemas.microsoft.com/office/drawing/2014/main" id="{C7BABB83-65EC-FD96-E16B-EB081DB6AFF8}"/>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25" name="Freeform 10">
              <a:extLst>
                <a:ext uri="{FF2B5EF4-FFF2-40B4-BE49-F238E27FC236}">
                  <a16:creationId xmlns:a16="http://schemas.microsoft.com/office/drawing/2014/main" id="{98469C74-2AF6-1B12-CC17-4FED5613FB4D}"/>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26" name="Freeform 17">
              <a:extLst>
                <a:ext uri="{FF2B5EF4-FFF2-40B4-BE49-F238E27FC236}">
                  <a16:creationId xmlns:a16="http://schemas.microsoft.com/office/drawing/2014/main" id="{08B51747-5D12-787B-765A-56192AE0368A}"/>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27" name="Freeform 19">
              <a:extLst>
                <a:ext uri="{FF2B5EF4-FFF2-40B4-BE49-F238E27FC236}">
                  <a16:creationId xmlns:a16="http://schemas.microsoft.com/office/drawing/2014/main" id="{E9066025-8D72-885C-1111-1F6F8643DDE2}"/>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28" name="Freeform 20">
              <a:extLst>
                <a:ext uri="{FF2B5EF4-FFF2-40B4-BE49-F238E27FC236}">
                  <a16:creationId xmlns:a16="http://schemas.microsoft.com/office/drawing/2014/main" id="{4BE9B8E9-93D5-864A-6941-EB64D4F3C4A3}"/>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29"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1418AA57-D54F-0A75-C41A-B2CF39163B26}"/>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bg1"/>
                </a:solidFill>
                <a:latin typeface="Calibri" panose="020F0502020204030204" pitchFamily="34" charset="0"/>
              </a:rPr>
              <a:t>OFFICIAL</a:t>
            </a:r>
          </a:p>
        </p:txBody>
      </p:sp>
    </p:spTree>
    <p:extLst>
      <p:ext uri="{BB962C8B-B14F-4D97-AF65-F5344CB8AC3E}">
        <p14:creationId xmlns:p14="http://schemas.microsoft.com/office/powerpoint/2010/main" val="2274823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ection Break_No image/Singl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grpSp>
        <p:nvGrpSpPr>
          <p:cNvPr id="4" name="Group 3">
            <a:extLst>
              <a:ext uri="{FF2B5EF4-FFF2-40B4-BE49-F238E27FC236}">
                <a16:creationId xmlns:a16="http://schemas.microsoft.com/office/drawing/2014/main" id="{4BEE10D4-F40E-2B51-2ECC-E25BDC4DC8D1}"/>
              </a:ext>
              <a:ext uri="{C183D7F6-B498-43B3-948B-1728B52AA6E4}">
                <adec:decorative xmlns:adec="http://schemas.microsoft.com/office/drawing/2017/decorative" val="1"/>
              </a:ext>
            </a:extLst>
          </p:cNvPr>
          <p:cNvGrpSpPr/>
          <p:nvPr/>
        </p:nvGrpSpPr>
        <p:grpSpPr>
          <a:xfrm>
            <a:off x="-1" y="0"/>
            <a:ext cx="12203105" cy="6873500"/>
            <a:chOff x="-1" y="-13912"/>
            <a:chExt cx="12203105" cy="6873500"/>
          </a:xfrm>
        </p:grpSpPr>
        <p:sp>
          <p:nvSpPr>
            <p:cNvPr id="3" name="Rectangle 2">
              <a:extLst>
                <a:ext uri="{FF2B5EF4-FFF2-40B4-BE49-F238E27FC236}">
                  <a16:creationId xmlns:a16="http://schemas.microsoft.com/office/drawing/2014/main" id="{1EA5BA4B-D38F-95FF-F6BC-D369888DAF2A}"/>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5"/>
              <a:ext cx="1619419" cy="3434658"/>
            </a:xfrm>
            <a:prstGeom prst="rect">
              <a:avLst/>
            </a:prstGeom>
          </p:spPr>
        </p:pic>
        <p:grpSp>
          <p:nvGrpSpPr>
            <p:cNvPr id="5" name="Group 4">
              <a:extLst>
                <a:ext uri="{FF2B5EF4-FFF2-40B4-BE49-F238E27FC236}">
                  <a16:creationId xmlns:a16="http://schemas.microsoft.com/office/drawing/2014/main" id="{BB0C2DD6-DE2E-5ADE-E60E-E074B00705A7}"/>
                </a:ext>
              </a:extLst>
            </p:cNvPr>
            <p:cNvGrpSpPr/>
            <p:nvPr userDrawn="1"/>
          </p:nvGrpSpPr>
          <p:grpSpPr>
            <a:xfrm>
              <a:off x="6001796" y="-13912"/>
              <a:ext cx="6190205" cy="6873500"/>
              <a:chOff x="6001796" y="-13912"/>
              <a:chExt cx="6190205" cy="6873500"/>
            </a:xfrm>
          </p:grpSpPr>
          <p:sp>
            <p:nvSpPr>
              <p:cNvPr id="7" name="Freeform: Shape 6">
                <a:extLst>
                  <a:ext uri="{FF2B5EF4-FFF2-40B4-BE49-F238E27FC236}">
                    <a16:creationId xmlns:a16="http://schemas.microsoft.com/office/drawing/2014/main" id="{E11D4850-107C-7B83-FEA2-2FCDB9713D45}"/>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1" name="Freeform 5">
                <a:extLst>
                  <a:ext uri="{FF2B5EF4-FFF2-40B4-BE49-F238E27FC236}">
                    <a16:creationId xmlns:a16="http://schemas.microsoft.com/office/drawing/2014/main" id="{155B21EB-24F3-8717-0E10-5A39F161C3B0}"/>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2" name="Freeform 7">
                <a:extLst>
                  <a:ext uri="{FF2B5EF4-FFF2-40B4-BE49-F238E27FC236}">
                    <a16:creationId xmlns:a16="http://schemas.microsoft.com/office/drawing/2014/main" id="{B3AB22F6-690E-6F30-DFD8-248C6DA9A2B4}"/>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3" name="Freeform 8">
                <a:extLst>
                  <a:ext uri="{FF2B5EF4-FFF2-40B4-BE49-F238E27FC236}">
                    <a16:creationId xmlns:a16="http://schemas.microsoft.com/office/drawing/2014/main" id="{F9041B9F-E39F-B917-6650-2F48C9AA7E22}"/>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C7BC22E9-5CFC-4198-5965-F1B7F4E8A31D}"/>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8226B3C-D268-7625-E08D-FA5718313FA8}"/>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tx2"/>
                </a:solidFill>
                <a:latin typeface="Calibri" panose="020F0502020204030204" pitchFamily="34" charset="0"/>
              </a:rPr>
              <a:t>OFFICIAL</a:t>
            </a:r>
          </a:p>
        </p:txBody>
      </p:sp>
    </p:spTree>
    <p:extLst>
      <p:ext uri="{BB962C8B-B14F-4D97-AF65-F5344CB8AC3E}">
        <p14:creationId xmlns:p14="http://schemas.microsoft.com/office/powerpoint/2010/main" val="2418930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067974-FCE5-8A16-4882-FB84C3E8AB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A2136EB-9A5B-2F25-F64F-8CD81264CA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5774001-7F31-1820-1845-B32453407A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F8583A-CD84-4B3C-B48A-477E99276872}" type="datetimeFigureOut">
              <a:rPr lang="en-AU" smtClean="0"/>
              <a:pPr/>
              <a:t>7/08/2026</a:t>
            </a:fld>
            <a:endParaRPr lang="en-AU"/>
          </a:p>
        </p:txBody>
      </p:sp>
      <p:sp>
        <p:nvSpPr>
          <p:cNvPr id="5" name="Footer Placeholder 4">
            <a:extLst>
              <a:ext uri="{FF2B5EF4-FFF2-40B4-BE49-F238E27FC236}">
                <a16:creationId xmlns:a16="http://schemas.microsoft.com/office/drawing/2014/main" id="{EE88E252-6F9B-455B-EE9A-B0ADFD55D6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51EF8B1C-78DC-3ED0-0D17-6FA41D767B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4786E-3355-4319-A349-5A0CCF522B01}" type="slidenum">
              <a:rPr lang="en-AU" smtClean="0"/>
              <a:pPr/>
              <a:t>‹#›</a:t>
            </a:fld>
            <a:endParaRPr lang="en-AU"/>
          </a:p>
        </p:txBody>
      </p:sp>
      <p:sp>
        <p:nvSpPr>
          <p:cNvPr id="7"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D93552D1-1E8F-A90B-C15E-2A44FD293983}"/>
              </a:ext>
            </a:extLst>
          </p:cNvPr>
          <p:cNvSpPr txBox="1"/>
          <p:nvPr/>
        </p:nvSpPr>
        <p:spPr>
          <a:xfrm>
            <a:off x="566479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14962239"/>
      </p:ext>
    </p:extLst>
  </p:cSld>
  <p:clrMap bg1="lt1" tx1="dk1" bg2="lt2" tx2="dk2" accent1="accent1" accent2="accent2" accent3="accent3" accent4="accent4" accent5="accent5" accent6="accent6" hlink="hlink" folHlink="folHlink"/>
  <p:sldLayoutIdLst>
    <p:sldLayoutId id="2147483862" r:id="rId1"/>
    <p:sldLayoutId id="2147483709" r:id="rId2"/>
    <p:sldLayoutId id="2147483863" r:id="rId3"/>
    <p:sldLayoutId id="2147483864" r:id="rId4"/>
    <p:sldLayoutId id="2147483861" r:id="rId5"/>
    <p:sldLayoutId id="2147483865" r:id="rId6"/>
    <p:sldLayoutId id="2147483866" r:id="rId7"/>
    <p:sldLayoutId id="2147483867" r:id="rId8"/>
    <p:sldLayoutId id="2147483868" r:id="rId9"/>
    <p:sldLayoutId id="2147483869" r:id="rId10"/>
    <p:sldLayoutId id="2147483871" r:id="rId11"/>
    <p:sldLayoutId id="2147483686" r:id="rId12"/>
    <p:sldLayoutId id="2147483898" r:id="rId13"/>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2E1950-F840-23AF-DAFC-E013A33F9427}"/>
              </a:ext>
            </a:extLst>
          </p:cNvPr>
          <p:cNvSpPr>
            <a:spLocks noGrp="1"/>
          </p:cNvSpPr>
          <p:nvPr>
            <p:ph type="title"/>
          </p:nvPr>
        </p:nvSpPr>
        <p:spPr>
          <a:xfrm>
            <a:off x="558000" y="423326"/>
            <a:ext cx="8136000" cy="406800"/>
          </a:xfrm>
          <a:prstGeom prst="rect">
            <a:avLst/>
          </a:prstGeom>
        </p:spPr>
        <p:txBody>
          <a:bodyPr vert="horz" lIns="0" tIns="0" rIns="0" bIns="0" rtlCol="0" anchor="t">
            <a:no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F2515DED-8DD3-199D-96BF-42CAC807DC30}"/>
              </a:ext>
            </a:extLst>
          </p:cNvPr>
          <p:cNvSpPr>
            <a:spLocks noGrp="1"/>
          </p:cNvSpPr>
          <p:nvPr>
            <p:ph type="body" idx="1"/>
          </p:nvPr>
        </p:nvSpPr>
        <p:spPr>
          <a:xfrm>
            <a:off x="558000" y="1692000"/>
            <a:ext cx="11073600" cy="4320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err="1"/>
              <a:t>Thirdlevel</a:t>
            </a:r>
            <a:endParaRPr lang="en-GB"/>
          </a:p>
          <a:p>
            <a:pPr lvl="3"/>
            <a:r>
              <a:rPr lang="en-GB"/>
              <a:t>Fourth level</a:t>
            </a:r>
          </a:p>
          <a:p>
            <a:pPr lvl="4"/>
            <a:r>
              <a:rPr lang="en-GB"/>
              <a:t>Fifth level</a:t>
            </a:r>
            <a:endParaRPr lang="en-AU"/>
          </a:p>
        </p:txBody>
      </p:sp>
      <p:sp>
        <p:nvSpPr>
          <p:cNvPr id="6" name="Slide Number Placeholder 5">
            <a:extLst>
              <a:ext uri="{FF2B5EF4-FFF2-40B4-BE49-F238E27FC236}">
                <a16:creationId xmlns:a16="http://schemas.microsoft.com/office/drawing/2014/main" id="{19EA2B35-E908-55B2-F9A5-4DF662C13767}"/>
              </a:ext>
            </a:extLst>
          </p:cNvPr>
          <p:cNvSpPr>
            <a:spLocks noGrp="1"/>
          </p:cNvSpPr>
          <p:nvPr>
            <p:ph type="sldNum" sz="quarter" idx="4"/>
          </p:nvPr>
        </p:nvSpPr>
        <p:spPr>
          <a:xfrm>
            <a:off x="11271600" y="6462000"/>
            <a:ext cx="360000" cy="216000"/>
          </a:xfrm>
          <a:prstGeom prst="rect">
            <a:avLst/>
          </a:prstGeom>
        </p:spPr>
        <p:txBody>
          <a:bodyPr vert="horz" lIns="0" tIns="0" rIns="0" bIns="0" rtlCol="0" anchor="b" anchorCtr="0"/>
          <a:lstStyle>
            <a:lvl1pPr algn="r">
              <a:defRPr sz="1000" b="0">
                <a:solidFill>
                  <a:schemeClr val="tx2"/>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1764054120"/>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 id="2147483891" r:id="rId18"/>
    <p:sldLayoutId id="2147483892" r:id="rId19"/>
    <p:sldLayoutId id="2147483893" r:id="rId20"/>
    <p:sldLayoutId id="2147483894" r:id="rId21"/>
    <p:sldLayoutId id="2147483895" r:id="rId22"/>
    <p:sldLayoutId id="2147483896" r:id="rId23"/>
    <p:sldLayoutId id="2147483897" r:id="rId24"/>
  </p:sldLayoutIdLst>
  <p:hf hdr="0" ftr="0" dt="0"/>
  <p:txStyles>
    <p:titleStyle>
      <a:lvl1pPr algn="l" defTabSz="914400" rtl="0" eaLnBrk="1" latinLnBrk="0" hangingPunct="1">
        <a:lnSpc>
          <a:spcPct val="90000"/>
        </a:lnSpc>
        <a:spcBef>
          <a:spcPct val="0"/>
        </a:spcBef>
        <a:buNone/>
        <a:defRPr sz="2600" b="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lnSpc>
          <a:spcPct val="100000"/>
        </a:lnSpc>
        <a:spcBef>
          <a:spcPts val="1000"/>
        </a:spcBef>
        <a:buFont typeface="Arial" panose="020B0604020202020204" pitchFamily="34" charset="0"/>
        <a:buNone/>
        <a:defRPr sz="1300" kern="1200">
          <a:solidFill>
            <a:schemeClr val="tx2"/>
          </a:solidFill>
          <a:latin typeface="+mn-lt"/>
          <a:ea typeface="+mn-ea"/>
          <a:cs typeface="+mn-cs"/>
        </a:defRPr>
      </a:lvl1pPr>
      <a:lvl2pPr marL="0" indent="0" algn="l" defTabSz="914400" rtl="0" eaLnBrk="1" latinLnBrk="0" hangingPunct="1">
        <a:lnSpc>
          <a:spcPct val="100000"/>
        </a:lnSpc>
        <a:spcBef>
          <a:spcPts val="1000"/>
        </a:spcBef>
        <a:buFont typeface="Arial" panose="020B0604020202020204" pitchFamily="34" charset="0"/>
        <a:buNone/>
        <a:defRPr sz="1300" b="0" kern="1200">
          <a:solidFill>
            <a:schemeClr val="tx2"/>
          </a:solidFill>
          <a:latin typeface="+mj-lt"/>
          <a:ea typeface="+mn-ea"/>
          <a:cs typeface="+mn-cs"/>
        </a:defRPr>
      </a:lvl2pPr>
      <a:lvl3pPr marL="2304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3pPr>
      <a:lvl4pPr marL="4608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4pPr>
      <a:lvl5pPr marL="691200" indent="-228600" algn="l" defTabSz="914400" rtl="0" eaLnBrk="1" latinLnBrk="0" hangingPunct="1">
        <a:lnSpc>
          <a:spcPct val="100000"/>
        </a:lnSpc>
        <a:spcBef>
          <a:spcPts val="600"/>
        </a:spcBef>
        <a:buFont typeface="Arial" panose="020B0604020202020204" pitchFamily="34" charset="0"/>
        <a:buChar char="&gt;"/>
        <a:defRPr sz="13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p:bodyStyle>
    <p:otherStyle>
      <a:defPPr>
        <a:defRPr lang="en-US"/>
      </a:defPPr>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0" indent="0" algn="l" defTabSz="914400" rtl="0" eaLnBrk="1" latinLnBrk="0" hangingPunct="1">
        <a:lnSpc>
          <a:spcPct val="100000"/>
        </a:lnSpc>
        <a:spcBef>
          <a:spcPts val="1000"/>
        </a:spcBef>
        <a:defRPr sz="1400" b="1" kern="1200">
          <a:solidFill>
            <a:schemeClr val="tx2"/>
          </a:solidFill>
          <a:latin typeface="+mn-lt"/>
          <a:ea typeface="+mn-ea"/>
          <a:cs typeface="+mn-cs"/>
        </a:defRPr>
      </a:lvl2pPr>
      <a:lvl3pPr marL="180000" indent="-1800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3pPr>
      <a:lvl4pPr marL="360000" indent="-1800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4pPr>
      <a:lvl5pPr marL="540000" indent="-180000" algn="l" defTabSz="914400" rtl="0" eaLnBrk="1" latinLnBrk="0" hangingPunct="1">
        <a:lnSpc>
          <a:spcPct val="100000"/>
        </a:lnSpc>
        <a:spcBef>
          <a:spcPts val="1000"/>
        </a:spcBef>
        <a:buFont typeface="Arial" panose="020B0604020202020204" pitchFamily="34" charset="0"/>
        <a:buChar char="&gt;"/>
        <a:defRPr sz="1400" kern="1200">
          <a:solidFill>
            <a:schemeClr val="tx2"/>
          </a:solidFill>
          <a:latin typeface="+mn-lt"/>
          <a:ea typeface="+mn-ea"/>
          <a:cs typeface="+mn-cs"/>
        </a:defRPr>
      </a:lvl5pPr>
      <a:lvl6pPr marL="72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6pPr>
      <a:lvl7pPr marL="90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7pPr>
      <a:lvl8pPr marL="108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8pPr>
      <a:lvl9pPr marL="126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agriculturevictoria/posts/pfbid0TgRUvEgQWXnvZaarmgrbmVnJJHZyHPtRhxvNC7qW6wm5rfPg3b3Ug6k6BH5JqAKsl" TargetMode="External"/><Relationship Id="rId2" Type="http://schemas.openxmlformats.org/officeDocument/2006/relationships/hyperlink" Target="https://go.vic.gov.au/4gNznME" TargetMode="Externa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s://www.facebook.com/share/p/1J7nf8mn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mailto:sboc.publicinformation@agriculture.vic.gov.au"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hyperlink" Target="https://www.cdc.gov.au/newsroom/news-and-articles/detection-bird-flu-australia" TargetMode="Externa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agriculture.vic.gov.au/birdflu" TargetMode="External"/><Relationship Id="rId2" Type="http://schemas.openxmlformats.org/officeDocument/2006/relationships/image" Target="../media/image18.jpeg"/><Relationship Id="rId1" Type="http://schemas.openxmlformats.org/officeDocument/2006/relationships/slideLayout" Target="../slideLayouts/slideLayout26.xml"/><Relationship Id="rId6" Type="http://schemas.openxmlformats.org/officeDocument/2006/relationships/hyperlink" Target="https://www.betterhealth.vic.gov.au/health/conditionsandtreatments/bird-flu-avian-influenza" TargetMode="External"/><Relationship Id="rId5" Type="http://schemas.openxmlformats.org/officeDocument/2006/relationships/hyperlink" Target="https://wildlifehealthaustralia.com.au/Resource-Centre/H5-bird-flu" TargetMode="External"/><Relationship Id="rId4" Type="http://schemas.openxmlformats.org/officeDocument/2006/relationships/hyperlink" Target="https://birdflu.gov.a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forms.bio.vic.gov.au/wildlife-influenza-investigation"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agriculture.vic.gov.au/avianinfluenza" TargetMode="External"/><Relationship Id="rId4" Type="http://schemas.openxmlformats.org/officeDocument/2006/relationships/hyperlink" Target="tel:1800675888"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agriculture.gov.au/biosecurity-trade/pests-diseases-weeds/animal/avian-influenza/resources#toc_0" TargetMode="External"/><Relationship Id="rId3" Type="http://schemas.openxmlformats.org/officeDocument/2006/relationships/hyperlink" Target="https://www.agriculture.gov.au/biosecurity-trade/pests-diseases-weeds/animal/avian-influenza/resources#toc_2" TargetMode="External"/><Relationship Id="rId7" Type="http://schemas.openxmlformats.org/officeDocument/2006/relationships/hyperlink" Target="https://www.agriculture.gov.au/biosecurity-trade/pests-diseases-weeds/animal/avian-influenza/resources#toc_1"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agriculture.vic.gov.au/avianinfluenza" TargetMode="External"/><Relationship Id="rId2" Type="http://schemas.openxmlformats.org/officeDocument/2006/relationships/hyperlink" Target="https://www.agriculture.gov.au/campaigns/birdflu#report" TargetMode="External"/><Relationship Id="rId1" Type="http://schemas.openxmlformats.org/officeDocument/2006/relationships/slideLayout" Target="../slideLayouts/slideLayout5.xml"/><Relationship Id="rId5" Type="http://schemas.openxmlformats.org/officeDocument/2006/relationships/hyperlink" Target="https://agriculture.vic.gov.au/__data/assets/pdf_file/0007/1228831/CCGC-On-farm-Biosecurity_A3-Poster.pdf" TargetMode="Externa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hyperlink" Target="https://vimeo.com/reviews/ad011067-3f6f-434d-973d-a19ce0a469e6/videos/1174244790" TargetMode="External"/><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hyperlink" Target="mailto:sboc.publicinformation@agriculture.vic.gov.a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facebook.com/agriculturevictoria/posts/pfbid0TgRUvEgQWXnvZaarmgrbmVnJJHZyHPtRhxvNC7qW6wm5rfPg3b3Ug6k6BH5JqAKsl" TargetMode="External"/><Relationship Id="rId1" Type="http://schemas.openxmlformats.org/officeDocument/2006/relationships/slideLayout" Target="../slideLayouts/slideLayout7.xml"/><Relationship Id="rId4" Type="http://schemas.openxmlformats.org/officeDocument/2006/relationships/hyperlink" Target="https://www.facebook.com/share/p/1Duc9aspdq/"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share/p/1DS2QTD9jV/" TargetMode="External"/><Relationship Id="rId2" Type="http://schemas.openxmlformats.org/officeDocument/2006/relationships/hyperlink" Target="https://www.facebook.com/agriculturevictoria/posts/pfbid0TgRUvEgQWXnvZaarmgrbmVnJJHZyHPtRhxvNC7qW6wm5rfPg3b3Ug6k6BH5JqAKsl" TargetMode="External"/><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510912-D83D-F156-7A68-21EF5F61A302}"/>
              </a:ext>
            </a:extLst>
          </p:cNvPr>
          <p:cNvSpPr>
            <a:spLocks noGrp="1"/>
          </p:cNvSpPr>
          <p:nvPr>
            <p:ph type="ctrTitle"/>
          </p:nvPr>
        </p:nvSpPr>
        <p:spPr/>
        <p:txBody>
          <a:bodyPr/>
          <a:lstStyle/>
          <a:p>
            <a:r>
              <a:rPr lang="en-AU">
                <a:solidFill>
                  <a:schemeClr val="accent4"/>
                </a:solidFill>
              </a:rPr>
              <a:t>H5 bird flu – Communications pack</a:t>
            </a:r>
          </a:p>
        </p:txBody>
      </p:sp>
      <p:sp>
        <p:nvSpPr>
          <p:cNvPr id="13" name="Subtitle 12">
            <a:extLst>
              <a:ext uri="{FF2B5EF4-FFF2-40B4-BE49-F238E27FC236}">
                <a16:creationId xmlns:a16="http://schemas.microsoft.com/office/drawing/2014/main" id="{3E99A8C5-69C8-B4A4-9F78-66E55D838BDA}"/>
              </a:ext>
            </a:extLst>
          </p:cNvPr>
          <p:cNvSpPr>
            <a:spLocks noGrp="1"/>
          </p:cNvSpPr>
          <p:nvPr>
            <p:ph type="subTitle" idx="1"/>
          </p:nvPr>
        </p:nvSpPr>
        <p:spPr/>
        <p:txBody>
          <a:bodyPr vert="horz" lIns="91440" tIns="45720" rIns="91440" bIns="45720" rtlCol="0" anchor="t">
            <a:normAutofit/>
          </a:bodyPr>
          <a:lstStyle/>
          <a:p>
            <a:r>
              <a:rPr lang="en-AU" sz="1400">
                <a:solidFill>
                  <a:schemeClr val="accent4"/>
                </a:solidFill>
              </a:rPr>
              <a:t>Information in this pack is correct as of:</a:t>
            </a:r>
            <a:r>
              <a:rPr lang="en-AU" sz="1400" b="1">
                <a:solidFill>
                  <a:schemeClr val="accent4"/>
                </a:solidFill>
              </a:rPr>
              <a:t> 6 August 2026</a:t>
            </a:r>
            <a:endParaRPr lang="en-AU" sz="1400" b="1">
              <a:solidFill>
                <a:schemeClr val="accent4"/>
              </a:solidFill>
              <a:cs typeface="Arial"/>
            </a:endParaRPr>
          </a:p>
        </p:txBody>
      </p:sp>
      <p:sp>
        <p:nvSpPr>
          <p:cNvPr id="5" name="Freeform 21">
            <a:extLst>
              <a:ext uri="{FF2B5EF4-FFF2-40B4-BE49-F238E27FC236}">
                <a16:creationId xmlns:a16="http://schemas.microsoft.com/office/drawing/2014/main" id="{0E608C0F-C687-A78B-3B17-A6E812E4F207}"/>
              </a:ext>
            </a:extLst>
          </p:cNvPr>
          <p:cNvSpPr/>
          <p:nvPr/>
        </p:nvSpPr>
        <p:spPr>
          <a:xfrm>
            <a:off x="-7859" y="2289175"/>
            <a:ext cx="9794268" cy="4000500"/>
          </a:xfrm>
          <a:custGeom>
            <a:avLst/>
            <a:gdLst>
              <a:gd name="connsiteX0" fmla="*/ 127 w 9767570"/>
              <a:gd name="connsiteY0" fmla="*/ 0 h 4000500"/>
              <a:gd name="connsiteX1" fmla="*/ 9767570 w 9767570"/>
              <a:gd name="connsiteY1" fmla="*/ 0 h 4000500"/>
              <a:gd name="connsiteX2" fmla="*/ 7881811 w 9767570"/>
              <a:gd name="connsiteY2" fmla="*/ 4000500 h 4000500"/>
              <a:gd name="connsiteX3" fmla="*/ 0 w 9767570"/>
              <a:gd name="connsiteY3" fmla="*/ 4000500 h 4000500"/>
              <a:gd name="connsiteX4" fmla="*/ 127 w 9767570"/>
              <a:gd name="connsiteY4" fmla="*/ 0 h 4000500"/>
              <a:gd name="connsiteX0" fmla="*/ 0 w 9794141"/>
              <a:gd name="connsiteY0" fmla="*/ 6675 h 4000500"/>
              <a:gd name="connsiteX1" fmla="*/ 9794141 w 9794141"/>
              <a:gd name="connsiteY1" fmla="*/ 0 h 4000500"/>
              <a:gd name="connsiteX2" fmla="*/ 7908382 w 9794141"/>
              <a:gd name="connsiteY2" fmla="*/ 4000500 h 4000500"/>
              <a:gd name="connsiteX3" fmla="*/ 26571 w 9794141"/>
              <a:gd name="connsiteY3" fmla="*/ 4000500 h 4000500"/>
              <a:gd name="connsiteX4" fmla="*/ 0 w 9794141"/>
              <a:gd name="connsiteY4" fmla="*/ 6675 h 4000500"/>
              <a:gd name="connsiteX0" fmla="*/ 127 w 9794268"/>
              <a:gd name="connsiteY0" fmla="*/ 6675 h 4000500"/>
              <a:gd name="connsiteX1" fmla="*/ 9794268 w 9794268"/>
              <a:gd name="connsiteY1" fmla="*/ 0 h 4000500"/>
              <a:gd name="connsiteX2" fmla="*/ 7908509 w 9794268"/>
              <a:gd name="connsiteY2" fmla="*/ 4000500 h 4000500"/>
              <a:gd name="connsiteX3" fmla="*/ 0 w 9794268"/>
              <a:gd name="connsiteY3" fmla="*/ 4000500 h 4000500"/>
              <a:gd name="connsiteX4" fmla="*/ 127 w 9794268"/>
              <a:gd name="connsiteY4" fmla="*/ 6675 h 400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4268" h="4000500">
                <a:moveTo>
                  <a:pt x="127" y="6675"/>
                </a:moveTo>
                <a:lnTo>
                  <a:pt x="9794268" y="0"/>
                </a:lnTo>
                <a:lnTo>
                  <a:pt x="7908509" y="4000500"/>
                </a:lnTo>
                <a:lnTo>
                  <a:pt x="0" y="4000500"/>
                </a:lnTo>
                <a:cubicBezTo>
                  <a:pt x="42" y="2669225"/>
                  <a:pt x="85" y="1337950"/>
                  <a:pt x="127" y="6675"/>
                </a:cubicBezTo>
                <a:close/>
              </a:path>
            </a:pathLst>
          </a:custGeom>
          <a:blipFill>
            <a:blip r:embed="rId2"/>
            <a:srcRect/>
            <a:stretch>
              <a:fillRect l="80" t="-53125" r="-80" b="-10109"/>
            </a:stretch>
          </a:blipFill>
          <a:ln w="6350"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01834E9E-ACE6-56D8-8BBE-D6921CFAEB4F}"/>
              </a:ext>
            </a:extLst>
          </p:cNvPr>
          <p:cNvGrpSpPr/>
          <p:nvPr/>
        </p:nvGrpSpPr>
        <p:grpSpPr>
          <a:xfrm>
            <a:off x="5454000" y="0"/>
            <a:ext cx="6737783" cy="6873500"/>
            <a:chOff x="5465321" y="-13912"/>
            <a:chExt cx="6737783" cy="6873500"/>
          </a:xfrm>
        </p:grpSpPr>
        <p:sp>
          <p:nvSpPr>
            <p:cNvPr id="7" name="Freeform 3">
              <a:extLst>
                <a:ext uri="{FF2B5EF4-FFF2-40B4-BE49-F238E27FC236}">
                  <a16:creationId xmlns:a16="http://schemas.microsoft.com/office/drawing/2014/main" id="{E873B65A-0872-C2C4-52F6-C242322DEB32}"/>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8" name="Freeform 33">
              <a:extLst>
                <a:ext uri="{FF2B5EF4-FFF2-40B4-BE49-F238E27FC236}">
                  <a16:creationId xmlns:a16="http://schemas.microsoft.com/office/drawing/2014/main" id="{09B6E7FF-79E8-844A-2452-E648A69C18A1}"/>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9" name="Freeform 34">
              <a:extLst>
                <a:ext uri="{FF2B5EF4-FFF2-40B4-BE49-F238E27FC236}">
                  <a16:creationId xmlns:a16="http://schemas.microsoft.com/office/drawing/2014/main" id="{5B408D10-2FF8-DE41-E37C-8A85FEC28C7A}"/>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0" name="Freeform 35">
              <a:extLst>
                <a:ext uri="{FF2B5EF4-FFF2-40B4-BE49-F238E27FC236}">
                  <a16:creationId xmlns:a16="http://schemas.microsoft.com/office/drawing/2014/main" id="{2320979B-173A-5415-5F84-36A73C0F09E7}"/>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1" name="Freeform 36">
              <a:extLst>
                <a:ext uri="{FF2B5EF4-FFF2-40B4-BE49-F238E27FC236}">
                  <a16:creationId xmlns:a16="http://schemas.microsoft.com/office/drawing/2014/main" id="{98C43A8C-A615-DBBF-4A54-63D4B12259BD}"/>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603128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D2010-C2CE-9BB2-8C73-FBDAF87EA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4177D-8A15-9F59-4639-CCE1B6F72419}"/>
              </a:ext>
            </a:extLst>
          </p:cNvPr>
          <p:cNvSpPr>
            <a:spLocks noGrp="1"/>
          </p:cNvSpPr>
          <p:nvPr>
            <p:ph type="title"/>
          </p:nvPr>
        </p:nvSpPr>
        <p:spPr/>
        <p:txBody>
          <a:bodyPr/>
          <a:lstStyle/>
          <a:p>
            <a:r>
              <a:rPr lang="en-US"/>
              <a:t>Social media content 3</a:t>
            </a:r>
            <a:br>
              <a:rPr lang="en-US"/>
            </a:br>
            <a:r>
              <a:rPr lang="en-US" sz="2000" b="0"/>
              <a:t>Suggested copy</a:t>
            </a:r>
          </a:p>
        </p:txBody>
      </p:sp>
      <p:sp>
        <p:nvSpPr>
          <p:cNvPr id="7" name="TextBox 6">
            <a:extLst>
              <a:ext uri="{FF2B5EF4-FFF2-40B4-BE49-F238E27FC236}">
                <a16:creationId xmlns:a16="http://schemas.microsoft.com/office/drawing/2014/main" id="{702897C1-6FDF-2DF0-B1F5-A83A029F8ADB}"/>
              </a:ext>
            </a:extLst>
          </p:cNvPr>
          <p:cNvSpPr txBox="1"/>
          <p:nvPr/>
        </p:nvSpPr>
        <p:spPr>
          <a:xfrm>
            <a:off x="504299" y="1330695"/>
            <a:ext cx="5593540" cy="3477875"/>
          </a:xfrm>
          <a:prstGeom prst="rect">
            <a:avLst/>
          </a:prstGeom>
          <a:noFill/>
        </p:spPr>
        <p:txBody>
          <a:bodyPr wrap="square" lIns="91440" tIns="45720" rIns="91440" bIns="45720" anchor="t">
            <a:spAutoFit/>
          </a:bodyPr>
          <a:lstStyle/>
          <a:p>
            <a:pPr fontAlgn="base"/>
            <a:r>
              <a:rPr lang="en-AU" sz="1400">
                <a:solidFill>
                  <a:schemeClr val="accent4"/>
                </a:solidFill>
              </a:rPr>
              <a:t>Good biosecurity is one of the best ways to protect your chickens. </a:t>
            </a:r>
          </a:p>
          <a:p>
            <a:pPr fontAlgn="base"/>
            <a:endParaRPr lang="en-AU" sz="1400">
              <a:solidFill>
                <a:schemeClr val="accent4"/>
              </a:solidFill>
            </a:endParaRPr>
          </a:p>
          <a:p>
            <a:pPr fontAlgn="base"/>
            <a:r>
              <a:rPr lang="en-AU" sz="1400">
                <a:solidFill>
                  <a:schemeClr val="accent4"/>
                </a:solidFill>
              </a:rPr>
              <a:t>With H5 bird flu in Victoria, now is a good time to review your setup. </a:t>
            </a:r>
          </a:p>
          <a:p>
            <a:pPr fontAlgn="base"/>
            <a:endParaRPr lang="en-AU" sz="1400">
              <a:solidFill>
                <a:schemeClr val="accent4"/>
              </a:solidFill>
            </a:endParaRPr>
          </a:p>
          <a:p>
            <a:pPr fontAlgn="base"/>
            <a:r>
              <a:rPr lang="en-AU" sz="1400">
                <a:solidFill>
                  <a:schemeClr val="accent4"/>
                </a:solidFill>
              </a:rPr>
              <a:t>Start with these simple steps. </a:t>
            </a:r>
          </a:p>
          <a:p>
            <a:pPr fontAlgn="base"/>
            <a:r>
              <a:rPr lang="en-AU" sz="1400">
                <a:solidFill>
                  <a:schemeClr val="accent4"/>
                </a:solidFill>
              </a:rPr>
              <a:t>✅ Keep feed and water away from wild birds </a:t>
            </a:r>
            <a:br>
              <a:rPr lang="en-AU" sz="1400">
                <a:solidFill>
                  <a:schemeClr val="accent4"/>
                </a:solidFill>
              </a:rPr>
            </a:br>
            <a:r>
              <a:rPr lang="en-AU" sz="1400">
                <a:solidFill>
                  <a:schemeClr val="accent4"/>
                </a:solidFill>
              </a:rPr>
              <a:t>✅ Keep your birds away from dams, ponds and wild bird areas </a:t>
            </a:r>
            <a:br>
              <a:rPr lang="en-AU" sz="1400">
                <a:solidFill>
                  <a:schemeClr val="accent4"/>
                </a:solidFill>
              </a:rPr>
            </a:br>
            <a:r>
              <a:rPr lang="en-AU" sz="1400">
                <a:solidFill>
                  <a:schemeClr val="accent4"/>
                </a:solidFill>
              </a:rPr>
              <a:t>✅ Use netting, roofing or fencing where practical </a:t>
            </a:r>
            <a:br>
              <a:rPr lang="en-AU" sz="1400">
                <a:solidFill>
                  <a:schemeClr val="accent4"/>
                </a:solidFill>
              </a:rPr>
            </a:br>
            <a:r>
              <a:rPr lang="en-AU" sz="1400">
                <a:solidFill>
                  <a:schemeClr val="accent4"/>
                </a:solidFill>
              </a:rPr>
              <a:t>✅ Wear clean boots and clothes when entering poultry areas </a:t>
            </a:r>
          </a:p>
          <a:p>
            <a:pPr fontAlgn="base"/>
            <a:endParaRPr lang="en-AU" sz="1400">
              <a:solidFill>
                <a:schemeClr val="accent4"/>
              </a:solidFill>
            </a:endParaRPr>
          </a:p>
          <a:p>
            <a:pPr fontAlgn="base"/>
            <a:r>
              <a:rPr lang="en-AU" sz="1400">
                <a:solidFill>
                  <a:schemeClr val="accent4"/>
                </a:solidFill>
              </a:rPr>
              <a:t>If you notice something unusual, talk to your local vet or call the </a:t>
            </a:r>
          </a:p>
          <a:p>
            <a:pPr fontAlgn="base"/>
            <a:r>
              <a:rPr lang="en-AU" sz="1400">
                <a:solidFill>
                  <a:schemeClr val="accent4"/>
                </a:solidFill>
              </a:rPr>
              <a:t>Emergency Animal Disease Hotline on 1800 675 888. </a:t>
            </a:r>
          </a:p>
          <a:p>
            <a:pPr fontAlgn="base"/>
            <a:endParaRPr lang="en-AU" sz="1400">
              <a:solidFill>
                <a:schemeClr val="accent4"/>
              </a:solidFill>
            </a:endParaRPr>
          </a:p>
          <a:p>
            <a:pPr fontAlgn="base"/>
            <a:r>
              <a:rPr lang="en-AU" sz="1400">
                <a:solidFill>
                  <a:schemeClr val="accent4"/>
                </a:solidFill>
              </a:rPr>
              <a:t>Read more 🔗 </a:t>
            </a:r>
            <a:r>
              <a:rPr lang="en-AU" sz="1400" u="sng">
                <a:solidFill>
                  <a:schemeClr val="accent4"/>
                </a:solidFill>
                <a:hlinkClick r:id="rId2">
                  <a:extLst>
                    <a:ext uri="{A12FA001-AC4F-418D-AE19-62706E023703}">
                      <ahyp:hlinkClr xmlns:ahyp="http://schemas.microsoft.com/office/drawing/2018/hyperlinkcolor" val="tx"/>
                    </a:ext>
                  </a:extLst>
                </a:hlinkClick>
              </a:rPr>
              <a:t>go.vic.gov.au/4gNznME</a:t>
            </a:r>
            <a:r>
              <a:rPr lang="en-AU" sz="1400">
                <a:solidFill>
                  <a:schemeClr val="accent4"/>
                </a:solidFill>
              </a:rPr>
              <a:t>  </a:t>
            </a:r>
          </a:p>
          <a:p>
            <a:endParaRPr lang="en-AU" sz="1200">
              <a:solidFill>
                <a:schemeClr val="accent4"/>
              </a:solidFill>
              <a:cs typeface="Arial"/>
            </a:endParaRPr>
          </a:p>
          <a:p>
            <a:endParaRPr lang="en-AU" sz="1200">
              <a:solidFill>
                <a:schemeClr val="accent4"/>
              </a:solidFill>
              <a:cs typeface="Arial"/>
            </a:endParaRPr>
          </a:p>
        </p:txBody>
      </p:sp>
      <p:sp>
        <p:nvSpPr>
          <p:cNvPr id="6" name="TextBox 5">
            <a:extLst>
              <a:ext uri="{FF2B5EF4-FFF2-40B4-BE49-F238E27FC236}">
                <a16:creationId xmlns:a16="http://schemas.microsoft.com/office/drawing/2014/main" id="{49A6D500-FEDD-FEF8-1D6C-C157E648F228}"/>
              </a:ext>
            </a:extLst>
          </p:cNvPr>
          <p:cNvSpPr txBox="1"/>
          <p:nvPr/>
        </p:nvSpPr>
        <p:spPr>
          <a:xfrm>
            <a:off x="609454" y="5298686"/>
            <a:ext cx="55670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solidFill>
                <a:cs typeface="Arial"/>
              </a:rPr>
              <a:t>Or you can share an </a:t>
            </a:r>
            <a:r>
              <a:rPr lang="en-US" sz="1400">
                <a:solidFill>
                  <a:schemeClr val="accent4"/>
                </a:solidFill>
                <a:cs typeface="Arial"/>
                <a:hlinkClick r:id="rId3">
                  <a:extLst>
                    <a:ext uri="{A12FA001-AC4F-418D-AE19-62706E023703}">
                      <ahyp:hlinkClr xmlns:ahyp="http://schemas.microsoft.com/office/drawing/2018/hyperlinkcolor" val="tx"/>
                    </a:ext>
                  </a:extLst>
                </a:hlinkClick>
              </a:rPr>
              <a:t>Agriculture Victoria Facebook post</a:t>
            </a:r>
            <a:r>
              <a:rPr lang="en-US" sz="1400">
                <a:solidFill>
                  <a:schemeClr val="accent4"/>
                </a:solidFill>
                <a:cs typeface="Arial"/>
              </a:rPr>
              <a:t> </a:t>
            </a:r>
            <a:endParaRPr lang="en-US">
              <a:solidFill>
                <a:schemeClr val="accent4"/>
              </a:solidFill>
            </a:endParaRPr>
          </a:p>
        </p:txBody>
      </p:sp>
      <p:sp>
        <p:nvSpPr>
          <p:cNvPr id="11" name="Rectangle 10">
            <a:extLst>
              <a:ext uri="{FF2B5EF4-FFF2-40B4-BE49-F238E27FC236}">
                <a16:creationId xmlns:a16="http://schemas.microsoft.com/office/drawing/2014/main" id="{6D8A704A-59D0-1627-B745-F9E957050E82}"/>
              </a:ext>
            </a:extLst>
          </p:cNvPr>
          <p:cNvSpPr/>
          <p:nvPr/>
        </p:nvSpPr>
        <p:spPr>
          <a:xfrm>
            <a:off x="528952" y="5115857"/>
            <a:ext cx="4976498" cy="67343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EFBF260-EA1A-4DF6-DE83-503FF6B7B010}"/>
              </a:ext>
            </a:extLst>
          </p:cNvPr>
          <p:cNvSpPr txBox="1"/>
          <p:nvPr/>
        </p:nvSpPr>
        <p:spPr>
          <a:xfrm>
            <a:off x="6478352" y="4713910"/>
            <a:ext cx="3960440" cy="1477328"/>
          </a:xfrm>
          <a:prstGeom prst="rect">
            <a:avLst/>
          </a:prstGeom>
          <a:noFill/>
        </p:spPr>
        <p:txBody>
          <a:bodyPr wrap="square" rtlCol="0">
            <a:spAutoFit/>
          </a:bodyPr>
          <a:lstStyle/>
          <a:p>
            <a:r>
              <a:rPr lang="en-US" b="1">
                <a:solidFill>
                  <a:schemeClr val="accent4"/>
                </a:solidFill>
              </a:rPr>
              <a:t>Link to social media: </a:t>
            </a:r>
            <a:r>
              <a:rPr lang="en-US">
                <a:solidFill>
                  <a:schemeClr val="accent4"/>
                </a:solidFill>
                <a:hlinkClick r:id="rId4">
                  <a:extLst>
                    <a:ext uri="{A12FA001-AC4F-418D-AE19-62706E023703}">
                      <ahyp:hlinkClr xmlns:ahyp="http://schemas.microsoft.com/office/drawing/2018/hyperlinkcolor" val="tx"/>
                    </a:ext>
                  </a:extLst>
                </a:hlinkClick>
              </a:rPr>
              <a:t>https://www.facebook.com/share/p/1J7nf8mnES/</a:t>
            </a:r>
            <a:r>
              <a:rPr lang="en-US">
                <a:solidFill>
                  <a:schemeClr val="accent4"/>
                </a:solidFill>
              </a:rPr>
              <a:t> </a:t>
            </a:r>
          </a:p>
          <a:p>
            <a:endParaRPr lang="en-US">
              <a:solidFill>
                <a:schemeClr val="accent4"/>
              </a:solidFill>
            </a:endParaRPr>
          </a:p>
          <a:p>
            <a:r>
              <a:rPr lang="en-US">
                <a:solidFill>
                  <a:schemeClr val="accent4"/>
                </a:solidFill>
              </a:rPr>
              <a:t>Share on your platforms.</a:t>
            </a:r>
            <a:endParaRPr lang="en-AU">
              <a:solidFill>
                <a:schemeClr val="accent4"/>
              </a:solidFill>
            </a:endParaRPr>
          </a:p>
        </p:txBody>
      </p:sp>
      <p:pic>
        <p:nvPicPr>
          <p:cNvPr id="5" name="Picture 4">
            <a:extLst>
              <a:ext uri="{FF2B5EF4-FFF2-40B4-BE49-F238E27FC236}">
                <a16:creationId xmlns:a16="http://schemas.microsoft.com/office/drawing/2014/main" id="{90A0DE6E-810A-501A-B42D-CDFA3E860E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8352" y="190173"/>
            <a:ext cx="4456800" cy="4456800"/>
          </a:xfrm>
          <a:prstGeom prst="rect">
            <a:avLst/>
          </a:prstGeom>
        </p:spPr>
      </p:pic>
    </p:spTree>
    <p:extLst>
      <p:ext uri="{BB962C8B-B14F-4D97-AF65-F5344CB8AC3E}">
        <p14:creationId xmlns:p14="http://schemas.microsoft.com/office/powerpoint/2010/main" val="3854161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0D73-1D88-CBDB-9A1A-4694CFD502F4}"/>
              </a:ext>
            </a:extLst>
          </p:cNvPr>
          <p:cNvSpPr>
            <a:spLocks noGrp="1"/>
          </p:cNvSpPr>
          <p:nvPr>
            <p:ph type="title"/>
          </p:nvPr>
        </p:nvSpPr>
        <p:spPr/>
        <p:txBody>
          <a:bodyPr/>
          <a:lstStyle/>
          <a:p>
            <a:r>
              <a:rPr lang="en-AU"/>
              <a:t>Signage </a:t>
            </a:r>
          </a:p>
        </p:txBody>
      </p:sp>
      <p:sp>
        <p:nvSpPr>
          <p:cNvPr id="3" name="Content Placeholder 2">
            <a:extLst>
              <a:ext uri="{FF2B5EF4-FFF2-40B4-BE49-F238E27FC236}">
                <a16:creationId xmlns:a16="http://schemas.microsoft.com/office/drawing/2014/main" id="{107F307E-69E0-F8A4-9B9F-FF798E5C265F}"/>
              </a:ext>
            </a:extLst>
          </p:cNvPr>
          <p:cNvSpPr>
            <a:spLocks noGrp="1"/>
          </p:cNvSpPr>
          <p:nvPr>
            <p:ph idx="1"/>
          </p:nvPr>
        </p:nvSpPr>
        <p:spPr>
          <a:xfrm>
            <a:off x="470375" y="1648112"/>
            <a:ext cx="5508949" cy="4821514"/>
          </a:xfrm>
        </p:spPr>
        <p:txBody>
          <a:bodyPr>
            <a:normAutofit/>
          </a:bodyPr>
          <a:lstStyle/>
          <a:p>
            <a:pPr marL="0" indent="0">
              <a:lnSpc>
                <a:spcPct val="100000"/>
              </a:lnSpc>
              <a:spcBef>
                <a:spcPts val="0"/>
              </a:spcBef>
              <a:spcAft>
                <a:spcPts val="600"/>
              </a:spcAft>
              <a:buNone/>
            </a:pPr>
            <a:r>
              <a:rPr lang="en-AU" sz="1800"/>
              <a:t>DEECA is rolling out signage to priority identified areas as part of the incident management approach. </a:t>
            </a:r>
          </a:p>
          <a:p>
            <a:pPr marL="0" indent="0">
              <a:lnSpc>
                <a:spcPct val="100000"/>
              </a:lnSpc>
              <a:spcBef>
                <a:spcPts val="0"/>
              </a:spcBef>
              <a:spcAft>
                <a:spcPts val="600"/>
              </a:spcAft>
              <a:buNone/>
            </a:pPr>
            <a:r>
              <a:rPr lang="en-AU" sz="1800"/>
              <a:t>The signage approach complements Victoria’s surveillance strategy, supports community awareness in areas of greatest risk and aims to target priority areas to minimise audience fatigue. </a:t>
            </a:r>
          </a:p>
          <a:p>
            <a:pPr marL="0" indent="0">
              <a:lnSpc>
                <a:spcPct val="100000"/>
              </a:lnSpc>
              <a:spcBef>
                <a:spcPts val="0"/>
              </a:spcBef>
              <a:spcAft>
                <a:spcPts val="600"/>
              </a:spcAft>
              <a:buNone/>
            </a:pPr>
            <a:r>
              <a:rPr lang="en-AU" sz="1800"/>
              <a:t>For more information on signage use and recommendations for how it might be appropriate for you, please contact </a:t>
            </a:r>
            <a:r>
              <a:rPr lang="en-AU" sz="1800">
                <a:hlinkClick r:id="rId3">
                  <a:extLst>
                    <a:ext uri="{A12FA001-AC4F-418D-AE19-62706E023703}">
                      <ahyp:hlinkClr xmlns:ahyp="http://schemas.microsoft.com/office/drawing/2018/hyperlinkcolor" val="tx"/>
                    </a:ext>
                  </a:extLst>
                </a:hlinkClick>
              </a:rPr>
              <a:t>sboc.publicinformation@agriculture.vic.gov.au</a:t>
            </a:r>
            <a:r>
              <a:rPr lang="en-AU" sz="1800"/>
              <a:t> </a:t>
            </a:r>
          </a:p>
        </p:txBody>
      </p:sp>
      <p:pic>
        <p:nvPicPr>
          <p:cNvPr id="5" name="Picture 4">
            <a:extLst>
              <a:ext uri="{FF2B5EF4-FFF2-40B4-BE49-F238E27FC236}">
                <a16:creationId xmlns:a16="http://schemas.microsoft.com/office/drawing/2014/main" id="{4C4F7B60-BE96-2541-BF13-8FFE753C59DF}"/>
              </a:ext>
            </a:extLst>
          </p:cNvPr>
          <p:cNvPicPr>
            <a:picLocks noChangeAspect="1"/>
          </p:cNvPicPr>
          <p:nvPr/>
        </p:nvPicPr>
        <p:blipFill>
          <a:blip r:embed="rId4"/>
          <a:stretch>
            <a:fillRect/>
          </a:stretch>
        </p:blipFill>
        <p:spPr>
          <a:xfrm>
            <a:off x="6212677" y="1648112"/>
            <a:ext cx="5233131" cy="3686175"/>
          </a:xfrm>
          <a:prstGeom prst="rect">
            <a:avLst/>
          </a:prstGeom>
        </p:spPr>
      </p:pic>
    </p:spTree>
    <p:extLst>
      <p:ext uri="{BB962C8B-B14F-4D97-AF65-F5344CB8AC3E}">
        <p14:creationId xmlns:p14="http://schemas.microsoft.com/office/powerpoint/2010/main" val="1575635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6D1CE9-FA78-9EC5-BD4A-01A5E3F1C382}"/>
              </a:ext>
            </a:extLst>
          </p:cNvPr>
          <p:cNvSpPr/>
          <p:nvPr/>
        </p:nvSpPr>
        <p:spPr>
          <a:xfrm>
            <a:off x="0" y="5424784"/>
            <a:ext cx="12192000" cy="100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white"/>
              </a:solidFill>
              <a:effectLst/>
              <a:uLnTx/>
              <a:uFillTx/>
              <a:latin typeface="VIC"/>
              <a:ea typeface="+mn-ea"/>
              <a:cs typeface="+mn-cs"/>
            </a:endParaRPr>
          </a:p>
        </p:txBody>
      </p:sp>
      <p:sp>
        <p:nvSpPr>
          <p:cNvPr id="2" name="Rectangle 1">
            <a:extLst>
              <a:ext uri="{FF2B5EF4-FFF2-40B4-BE49-F238E27FC236}">
                <a16:creationId xmlns:a16="http://schemas.microsoft.com/office/drawing/2014/main" id="{84C4F09E-ED91-4BDE-5351-7CBA4C5F0086}"/>
              </a:ext>
            </a:extLst>
          </p:cNvPr>
          <p:cNvSpPr/>
          <p:nvPr/>
        </p:nvSpPr>
        <p:spPr>
          <a:xfrm>
            <a:off x="0" y="0"/>
            <a:ext cx="12192000" cy="1007999"/>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white"/>
              </a:solidFill>
              <a:effectLst/>
              <a:uLnTx/>
              <a:uFillTx/>
              <a:latin typeface="VIC"/>
              <a:ea typeface="+mn-ea"/>
              <a:cs typeface="+mn-cs"/>
            </a:endParaRPr>
          </a:p>
        </p:txBody>
      </p:sp>
      <p:sp>
        <p:nvSpPr>
          <p:cNvPr id="10" name="Title 9">
            <a:extLst>
              <a:ext uri="{FF2B5EF4-FFF2-40B4-BE49-F238E27FC236}">
                <a16:creationId xmlns:a16="http://schemas.microsoft.com/office/drawing/2014/main" id="{9274CEAC-E6A9-F637-B937-333154C87989}"/>
              </a:ext>
            </a:extLst>
          </p:cNvPr>
          <p:cNvSpPr>
            <a:spLocks noGrp="1"/>
          </p:cNvSpPr>
          <p:nvPr>
            <p:ph type="title"/>
          </p:nvPr>
        </p:nvSpPr>
        <p:spPr/>
        <p:txBody>
          <a:bodyPr/>
          <a:lstStyle/>
          <a:p>
            <a:r>
              <a:rPr lang="en-US"/>
              <a:t>Human health risk </a:t>
            </a:r>
          </a:p>
        </p:txBody>
      </p:sp>
      <p:sp>
        <p:nvSpPr>
          <p:cNvPr id="5" name="Slide Number Placeholder 4">
            <a:extLst>
              <a:ext uri="{FF2B5EF4-FFF2-40B4-BE49-F238E27FC236}">
                <a16:creationId xmlns:a16="http://schemas.microsoft.com/office/drawing/2014/main" id="{13E6F3A9-24DE-5BA8-95A4-5B784EF6E89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806A3F06-6FCC-477E-BD24-E4C634FFC1BB}" type="slidenum">
              <a:rPr kumimoji="0" lang="en-AU" sz="1000" b="0" i="0" u="none" strike="noStrike" kern="1200" cap="none" spc="0" normalizeH="0" baseline="0" noProof="0" smtClean="0">
                <a:ln>
                  <a:noFill/>
                </a:ln>
                <a:solidFill>
                  <a:prstClr val="white"/>
                </a:solidFill>
                <a:effectLst/>
                <a:uLnTx/>
                <a:uFillTx/>
                <a:latin typeface="VIC"/>
                <a:ea typeface="+mn-ea"/>
                <a:cs typeface="+mn-cs"/>
              </a:rPr>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12</a:t>
            </a:fld>
            <a:endParaRPr kumimoji="0" lang="en-AU" sz="1000" b="0" i="0" u="none" strike="noStrike" kern="1200" cap="none" spc="0" normalizeH="0" baseline="0" noProof="0">
              <a:ln>
                <a:noFill/>
              </a:ln>
              <a:solidFill>
                <a:prstClr val="white"/>
              </a:solidFill>
              <a:effectLst/>
              <a:uLnTx/>
              <a:uFillTx/>
              <a:latin typeface="VIC"/>
              <a:ea typeface="+mn-ea"/>
              <a:cs typeface="+mn-cs"/>
            </a:endParaRPr>
          </a:p>
        </p:txBody>
      </p:sp>
      <p:sp>
        <p:nvSpPr>
          <p:cNvPr id="11" name="Content Placeholder 10">
            <a:extLst>
              <a:ext uri="{FF2B5EF4-FFF2-40B4-BE49-F238E27FC236}">
                <a16:creationId xmlns:a16="http://schemas.microsoft.com/office/drawing/2014/main" id="{03EB1E33-2EDF-6DDC-8FDC-AE645FE7CF86}"/>
              </a:ext>
            </a:extLst>
          </p:cNvPr>
          <p:cNvSpPr>
            <a:spLocks noGrp="1"/>
          </p:cNvSpPr>
          <p:nvPr>
            <p:ph sz="half" idx="1"/>
          </p:nvPr>
        </p:nvSpPr>
        <p:spPr>
          <a:xfrm>
            <a:off x="557999" y="1192915"/>
            <a:ext cx="5364000" cy="2946846"/>
          </a:xfrm>
        </p:spPr>
        <p:txBody>
          <a:bodyPr/>
          <a:lstStyle/>
          <a:p>
            <a:pPr lvl="1"/>
            <a:r>
              <a:rPr lang="en-US" sz="1400"/>
              <a:t>The current risk of H5 bird flu to people in Australia is low</a:t>
            </a:r>
          </a:p>
          <a:p>
            <a:pPr lvl="2"/>
            <a:r>
              <a:rPr lang="en-AU"/>
              <a:t>Human cases of H5N1 are very rare. They usually happen after people have close contact with sick birds or mammals, like livestock. </a:t>
            </a:r>
          </a:p>
          <a:p>
            <a:pPr lvl="2"/>
            <a:r>
              <a:rPr lang="en-US" sz="1400"/>
              <a:t>It does not spread easily from person to person</a:t>
            </a:r>
            <a:br>
              <a:rPr lang="en-US" sz="1400"/>
            </a:br>
            <a:endParaRPr lang="en-US" sz="1400"/>
          </a:p>
          <a:p>
            <a:pPr lvl="1"/>
            <a:r>
              <a:rPr lang="en-US" sz="1400"/>
              <a:t>People at higher risk of infection</a:t>
            </a:r>
          </a:p>
          <a:p>
            <a:pPr lvl="2"/>
            <a:r>
              <a:rPr lang="en-US" sz="1400"/>
              <a:t>People handling infected birds or mammals, such as livestock​</a:t>
            </a:r>
          </a:p>
          <a:p>
            <a:pPr lvl="2"/>
            <a:r>
              <a:rPr lang="en-US" sz="1400"/>
              <a:t>People who travel to countries with bird flu and have contact with sick birds/other animals</a:t>
            </a:r>
          </a:p>
          <a:p>
            <a:pPr lvl="2"/>
            <a:r>
              <a:rPr lang="en-AU" sz="1400"/>
              <a:t>If you live or work in high-risk places (like poultry farms or if you handle sick animals), take precautions. </a:t>
            </a:r>
            <a:endParaRPr lang="en-US" sz="1400"/>
          </a:p>
          <a:p>
            <a:pPr lvl="2"/>
            <a:endParaRPr lang="en-US" sz="1400"/>
          </a:p>
          <a:p>
            <a:endParaRPr lang="en-US" sz="1400"/>
          </a:p>
        </p:txBody>
      </p:sp>
      <p:sp>
        <p:nvSpPr>
          <p:cNvPr id="12" name="Content Placeholder 11">
            <a:extLst>
              <a:ext uri="{FF2B5EF4-FFF2-40B4-BE49-F238E27FC236}">
                <a16:creationId xmlns:a16="http://schemas.microsoft.com/office/drawing/2014/main" id="{52AF0821-223D-2194-32BC-246172327016}"/>
              </a:ext>
            </a:extLst>
          </p:cNvPr>
          <p:cNvSpPr>
            <a:spLocks noGrp="1"/>
          </p:cNvSpPr>
          <p:nvPr>
            <p:ph sz="half" idx="2"/>
          </p:nvPr>
        </p:nvSpPr>
        <p:spPr>
          <a:xfrm>
            <a:off x="6267599" y="1192915"/>
            <a:ext cx="5364000" cy="2946846"/>
          </a:xfrm>
        </p:spPr>
        <p:txBody>
          <a:bodyPr/>
          <a:lstStyle/>
          <a:p>
            <a:pPr lvl="1"/>
            <a:r>
              <a:rPr lang="en-US" sz="1400"/>
              <a:t>Prevention </a:t>
            </a:r>
          </a:p>
          <a:p>
            <a:pPr lvl="2"/>
            <a:r>
              <a:rPr lang="en-US" sz="1400"/>
              <a:t>Avoid direct contact with sick or dead birds/other animals, their </a:t>
            </a:r>
            <a:r>
              <a:rPr lang="en-US" sz="1400" err="1"/>
              <a:t>faeces</a:t>
            </a:r>
            <a:r>
              <a:rPr lang="en-US" sz="1400"/>
              <a:t>, and potentially contaminated environments​</a:t>
            </a:r>
          </a:p>
          <a:p>
            <a:pPr lvl="2"/>
            <a:endParaRPr lang="en-US" sz="1400"/>
          </a:p>
          <a:p>
            <a:pPr marL="1800" lvl="2" indent="0">
              <a:buNone/>
            </a:pPr>
            <a:r>
              <a:rPr lang="en-US" sz="1400">
                <a:latin typeface="+mj-lt"/>
              </a:rPr>
              <a:t>Precautions</a:t>
            </a:r>
          </a:p>
          <a:p>
            <a:pPr lvl="2"/>
            <a:r>
              <a:rPr lang="en-US" sz="1400"/>
              <a:t>Wear appropriate personal protective equipment (PPE)​ and practice good hygiene</a:t>
            </a:r>
          </a:p>
          <a:p>
            <a:pPr lvl="2"/>
            <a:r>
              <a:rPr lang="en-US" sz="1400"/>
              <a:t>Adhere to safety directions and training ​</a:t>
            </a:r>
          </a:p>
          <a:p>
            <a:pPr lvl="2"/>
            <a:r>
              <a:rPr lang="en-US" sz="1400"/>
              <a:t>On-the-job training in PPE and safe practices will be provided​</a:t>
            </a:r>
          </a:p>
          <a:p>
            <a:pPr lvl="2"/>
            <a:r>
              <a:rPr lang="en-AU" sz="1400"/>
              <a:t>Getting your seasonal flu vaccination is strongly recommended. It reduces the risk of becoming seriously ill if you are exposed to both seasonal flu and bird flu at the same time.  </a:t>
            </a:r>
          </a:p>
          <a:p>
            <a:pPr lvl="2"/>
            <a:r>
              <a:rPr lang="en-AU" sz="1400">
                <a:solidFill>
                  <a:schemeClr val="accent4"/>
                </a:solidFill>
              </a:rPr>
              <a:t>If you have been in contact with sick or dead birds and you develop flu like symptoms, seek medical advice. </a:t>
            </a:r>
          </a:p>
          <a:p>
            <a:pPr lvl="2"/>
            <a:endParaRPr lang="en-US" sz="1400">
              <a:highlight>
                <a:srgbClr val="FFFF00"/>
              </a:highlight>
            </a:endParaRPr>
          </a:p>
        </p:txBody>
      </p:sp>
      <p:sp>
        <p:nvSpPr>
          <p:cNvPr id="13" name="Content Placeholder 10">
            <a:extLst>
              <a:ext uri="{FF2B5EF4-FFF2-40B4-BE49-F238E27FC236}">
                <a16:creationId xmlns:a16="http://schemas.microsoft.com/office/drawing/2014/main" id="{103BEC18-BC3C-37B2-C99B-ADF563B63842}"/>
              </a:ext>
            </a:extLst>
          </p:cNvPr>
          <p:cNvSpPr txBox="1">
            <a:spLocks/>
          </p:cNvSpPr>
          <p:nvPr/>
        </p:nvSpPr>
        <p:spPr>
          <a:xfrm>
            <a:off x="557999" y="5787573"/>
            <a:ext cx="8890801" cy="28241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300" kern="1200">
                <a:solidFill>
                  <a:schemeClr val="tx2"/>
                </a:solidFill>
                <a:latin typeface="+mn-lt"/>
                <a:ea typeface="+mn-ea"/>
                <a:cs typeface="+mn-cs"/>
              </a:defRPr>
            </a:lvl1pPr>
            <a:lvl2pPr marL="0" indent="0" algn="l" defTabSz="914400" rtl="0" eaLnBrk="1" latinLnBrk="0" hangingPunct="1">
              <a:lnSpc>
                <a:spcPct val="100000"/>
              </a:lnSpc>
              <a:spcBef>
                <a:spcPts val="1000"/>
              </a:spcBef>
              <a:buFont typeface="Arial" panose="020B0604020202020204" pitchFamily="34" charset="0"/>
              <a:buNone/>
              <a:defRPr sz="1300" b="0" kern="1200">
                <a:solidFill>
                  <a:schemeClr val="tx2"/>
                </a:solidFill>
                <a:latin typeface="+mj-lt"/>
                <a:ea typeface="+mn-ea"/>
                <a:cs typeface="+mn-cs"/>
              </a:defRPr>
            </a:lvl2pPr>
            <a:lvl3pPr marL="2304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3pPr>
            <a:lvl4pPr marL="4608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4pPr>
            <a:lvl5pPr marL="691200" indent="-228600" algn="l" defTabSz="914400" rtl="0" eaLnBrk="1" latinLnBrk="0" hangingPunct="1">
              <a:lnSpc>
                <a:spcPct val="100000"/>
              </a:lnSpc>
              <a:spcBef>
                <a:spcPts val="600"/>
              </a:spcBef>
              <a:buFont typeface="Arial" panose="020B0604020202020204" pitchFamily="34" charset="0"/>
              <a:buChar char="&gt;"/>
              <a:defRPr sz="13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201547"/>
                </a:solidFill>
                <a:effectLst/>
                <a:uLnTx/>
                <a:uFillTx/>
                <a:latin typeface="VIC SemiBold"/>
                <a:ea typeface="+mn-ea"/>
                <a:cs typeface="+mn-cs"/>
              </a:rPr>
              <a:t>For more information, visit the </a:t>
            </a:r>
            <a:r>
              <a:rPr kumimoji="0" lang="en-US" sz="2000" b="0" i="0" u="sng" strike="noStrike" kern="1200" cap="none" spc="0" normalizeH="0" baseline="0" noProof="0">
                <a:ln>
                  <a:noFill/>
                </a:ln>
                <a:solidFill>
                  <a:srgbClr val="201547"/>
                </a:solidFill>
                <a:effectLst/>
                <a:uLnTx/>
                <a:uFillTx/>
                <a:latin typeface="VIC SemiBold"/>
                <a:ea typeface="+mn-ea"/>
                <a:cs typeface="+mn-cs"/>
                <a:hlinkClick r:id="rId2">
                  <a:extLst>
                    <a:ext uri="{A12FA001-AC4F-418D-AE19-62706E023703}">
                      <ahyp:hlinkClr xmlns:ahyp="http://schemas.microsoft.com/office/drawing/2018/hyperlinkcolor" val="tx"/>
                    </a:ext>
                  </a:extLst>
                </a:hlinkClick>
              </a:rPr>
              <a:t>Australian Centre for Disease Control</a:t>
            </a:r>
            <a:endParaRPr kumimoji="0" lang="en-US" sz="2000" b="0" i="0" u="sng" strike="noStrike" kern="1200" cap="none" spc="0" normalizeH="0" baseline="0" noProof="0">
              <a:ln>
                <a:noFill/>
              </a:ln>
              <a:solidFill>
                <a:srgbClr val="201547"/>
              </a:solidFill>
              <a:effectLst/>
              <a:uLnTx/>
              <a:uFillTx/>
              <a:latin typeface="VIC SemiBold"/>
              <a:ea typeface="+mn-ea"/>
              <a:cs typeface="+mn-cs"/>
            </a:endParaRPr>
          </a:p>
        </p:txBody>
      </p:sp>
    </p:spTree>
    <p:extLst>
      <p:ext uri="{BB962C8B-B14F-4D97-AF65-F5344CB8AC3E}">
        <p14:creationId xmlns:p14="http://schemas.microsoft.com/office/powerpoint/2010/main" val="435784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0376-F484-5A4F-416A-D551450EEFCC}"/>
            </a:ext>
          </a:extLst>
        </p:cNvPr>
        <p:cNvGrpSpPr/>
        <p:nvPr/>
      </p:nvGrpSpPr>
      <p:grpSpPr>
        <a:xfrm>
          <a:off x="0" y="0"/>
          <a:ext cx="0" cy="0"/>
          <a:chOff x="0" y="0"/>
          <a:chExt cx="0" cy="0"/>
        </a:xfrm>
      </p:grpSpPr>
      <p:pic>
        <p:nvPicPr>
          <p:cNvPr id="6" name="Picture Placeholder 9">
            <a:extLst>
              <a:ext uri="{FF2B5EF4-FFF2-40B4-BE49-F238E27FC236}">
                <a16:creationId xmlns:a16="http://schemas.microsoft.com/office/drawing/2014/main" id="{2BAE2BD0-7462-D404-036A-1A6558DB91FA}"/>
              </a:ext>
            </a:extLst>
          </p:cNvPr>
          <p:cNvPicPr>
            <a:picLocks noChangeAspect="1"/>
          </p:cNvPicPr>
          <p:nvPr/>
        </p:nvPicPr>
        <p:blipFill>
          <a:blip r:embed="rId2" cstate="print">
            <a:extLst>
              <a:ext uri="{28A0092B-C50C-407E-A947-70E740481C1C}">
                <a14:useLocalDpi xmlns:a14="http://schemas.microsoft.com/office/drawing/2010/main" val="0"/>
              </a:ext>
            </a:extLst>
          </a:blip>
          <a:srcRect l="18953" r="26521"/>
          <a:stretch>
            <a:fillRect/>
          </a:stretch>
        </p:blipFill>
        <p:spPr>
          <a:xfrm>
            <a:off x="7743824" y="1348446"/>
            <a:ext cx="3915719" cy="4783059"/>
          </a:xfrm>
          <a:prstGeom prst="rect">
            <a:avLst/>
          </a:prstGeom>
        </p:spPr>
      </p:pic>
      <p:sp>
        <p:nvSpPr>
          <p:cNvPr id="3" name="Rectangle 2">
            <a:extLst>
              <a:ext uri="{FF2B5EF4-FFF2-40B4-BE49-F238E27FC236}">
                <a16:creationId xmlns:a16="http://schemas.microsoft.com/office/drawing/2014/main" id="{FF3345EC-C367-0DDB-2D57-F8FF27B81670}"/>
              </a:ext>
            </a:extLst>
          </p:cNvPr>
          <p:cNvSpPr/>
          <p:nvPr/>
        </p:nvSpPr>
        <p:spPr>
          <a:xfrm>
            <a:off x="0" y="0"/>
            <a:ext cx="12192000" cy="1007999"/>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white"/>
              </a:solidFill>
              <a:effectLst/>
              <a:uLnTx/>
              <a:uFillTx/>
              <a:latin typeface="VIC"/>
              <a:ea typeface="+mn-ea"/>
              <a:cs typeface="+mn-cs"/>
            </a:endParaRPr>
          </a:p>
        </p:txBody>
      </p:sp>
      <p:sp>
        <p:nvSpPr>
          <p:cNvPr id="4" name="Title 3">
            <a:extLst>
              <a:ext uri="{FF2B5EF4-FFF2-40B4-BE49-F238E27FC236}">
                <a16:creationId xmlns:a16="http://schemas.microsoft.com/office/drawing/2014/main" id="{5C1781B6-8F7C-764C-5C35-57C4F5B7604C}"/>
              </a:ext>
            </a:extLst>
          </p:cNvPr>
          <p:cNvSpPr>
            <a:spLocks noGrp="1"/>
          </p:cNvSpPr>
          <p:nvPr>
            <p:ph type="title"/>
          </p:nvPr>
        </p:nvSpPr>
        <p:spPr/>
        <p:txBody>
          <a:bodyPr/>
          <a:lstStyle/>
          <a:p>
            <a:r>
              <a:rPr lang="en-US"/>
              <a:t>H5 bird flu disease links for more information</a:t>
            </a:r>
          </a:p>
        </p:txBody>
      </p:sp>
      <p:sp>
        <p:nvSpPr>
          <p:cNvPr id="5" name="Slide Number Placeholder 4">
            <a:extLst>
              <a:ext uri="{FF2B5EF4-FFF2-40B4-BE49-F238E27FC236}">
                <a16:creationId xmlns:a16="http://schemas.microsoft.com/office/drawing/2014/main" id="{4A19D0AC-77B9-75E3-0DB1-0AC3056D82F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806A3F06-6FCC-477E-BD24-E4C634FFC1BB}" type="slidenum">
              <a:rPr kumimoji="0" lang="en-AU" sz="1000" b="0" i="0" u="none" strike="noStrike" kern="1200" cap="none" spc="0" normalizeH="0" baseline="0" noProof="0" smtClean="0">
                <a:ln>
                  <a:noFill/>
                </a:ln>
                <a:solidFill>
                  <a:prstClr val="white"/>
                </a:solidFill>
                <a:effectLst/>
                <a:uLnTx/>
                <a:uFillTx/>
                <a:latin typeface="VIC"/>
                <a:ea typeface="+mn-ea"/>
                <a:cs typeface="+mn-cs"/>
              </a:rPr>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13</a:t>
            </a:fld>
            <a:endParaRPr kumimoji="0" lang="en-AU" sz="1000" b="0" i="0" u="none" strike="noStrike" kern="1200" cap="none" spc="0" normalizeH="0" baseline="0" noProof="0">
              <a:ln>
                <a:noFill/>
              </a:ln>
              <a:solidFill>
                <a:prstClr val="white"/>
              </a:solidFill>
              <a:effectLst/>
              <a:uLnTx/>
              <a:uFillTx/>
              <a:latin typeface="VIC"/>
              <a:ea typeface="+mn-ea"/>
              <a:cs typeface="+mn-cs"/>
            </a:endParaRPr>
          </a:p>
        </p:txBody>
      </p:sp>
      <p:sp>
        <p:nvSpPr>
          <p:cNvPr id="2" name="Content Placeholder 1">
            <a:extLst>
              <a:ext uri="{FF2B5EF4-FFF2-40B4-BE49-F238E27FC236}">
                <a16:creationId xmlns:a16="http://schemas.microsoft.com/office/drawing/2014/main" id="{ECA3A54F-E609-C00B-5195-B5269C4B4819}"/>
              </a:ext>
            </a:extLst>
          </p:cNvPr>
          <p:cNvSpPr>
            <a:spLocks noGrp="1"/>
          </p:cNvSpPr>
          <p:nvPr>
            <p:ph sz="half" idx="1"/>
          </p:nvPr>
        </p:nvSpPr>
        <p:spPr>
          <a:xfrm>
            <a:off x="558000" y="1477108"/>
            <a:ext cx="6748056" cy="4433036"/>
          </a:xfrm>
        </p:spPr>
        <p:txBody>
          <a:bodyPr/>
          <a:lstStyle/>
          <a:p>
            <a:pPr lvl="1">
              <a:spcBef>
                <a:spcPts val="600"/>
              </a:spcBef>
            </a:pPr>
            <a:r>
              <a:rPr lang="en-US" sz="1400">
                <a:hlinkClick r:id="rId3"/>
              </a:rPr>
              <a:t>Agriculture Victoria H5 bird flu information hub </a:t>
            </a:r>
            <a:r>
              <a:rPr lang="en-US" sz="1400">
                <a:solidFill>
                  <a:schemeClr val="accent1"/>
                </a:solidFill>
                <a:hlinkClick r:id="rId3"/>
              </a:rPr>
              <a:t>🔗</a:t>
            </a:r>
            <a:endParaRPr lang="en-US" sz="1400" u="sng">
              <a:solidFill>
                <a:schemeClr val="accent1"/>
              </a:solidFill>
            </a:endParaRPr>
          </a:p>
          <a:p>
            <a:pPr>
              <a:spcBef>
                <a:spcPts val="600"/>
              </a:spcBef>
            </a:pPr>
            <a:r>
              <a:rPr lang="en-US" sz="1400"/>
              <a:t>Access the latest information about H5 bird flu in Victoria, including current detections, reporting requirements, preparedness activities and guidance for poultry producers, wildlife carers, land managers and the community.</a:t>
            </a:r>
          </a:p>
          <a:p>
            <a:pPr lvl="1">
              <a:spcBef>
                <a:spcPts val="600"/>
              </a:spcBef>
            </a:pPr>
            <a:endParaRPr lang="en-US" sz="1400">
              <a:hlinkClick r:id="rId4"/>
            </a:endParaRPr>
          </a:p>
          <a:p>
            <a:pPr lvl="1">
              <a:spcBef>
                <a:spcPts val="600"/>
              </a:spcBef>
            </a:pPr>
            <a:r>
              <a:rPr lang="en-US" sz="1400">
                <a:hlinkClick r:id="rId4"/>
              </a:rPr>
              <a:t>National information and H5 bird flu resources</a:t>
            </a:r>
            <a:r>
              <a:rPr lang="en-US" sz="1400">
                <a:solidFill>
                  <a:schemeClr val="accent1"/>
                </a:solidFill>
                <a:hlinkClick r:id="rId4"/>
              </a:rPr>
              <a:t>🔗 </a:t>
            </a:r>
            <a:endParaRPr lang="en-US" sz="1400">
              <a:solidFill>
                <a:schemeClr val="accent1"/>
              </a:solidFill>
            </a:endParaRPr>
          </a:p>
          <a:p>
            <a:pPr lvl="1">
              <a:spcBef>
                <a:spcPts val="600"/>
              </a:spcBef>
            </a:pPr>
            <a:r>
              <a:rPr lang="en-US" sz="1400">
                <a:latin typeface="+mn-lt"/>
              </a:rPr>
              <a:t>For the latest national updates, preparedness information, reporting guidance and frequently asked questions visit birdflu.gov.au </a:t>
            </a:r>
          </a:p>
          <a:p>
            <a:pPr>
              <a:spcBef>
                <a:spcPts val="600"/>
              </a:spcBef>
            </a:pPr>
            <a:endParaRPr lang="en-US" sz="1400">
              <a:latin typeface="+mj-lt"/>
              <a:hlinkClick r:id="rId5"/>
            </a:endParaRPr>
          </a:p>
          <a:p>
            <a:pPr>
              <a:spcBef>
                <a:spcPts val="600"/>
              </a:spcBef>
            </a:pPr>
            <a:r>
              <a:rPr lang="en-US" sz="1400">
                <a:latin typeface="+mj-lt"/>
                <a:hlinkClick r:id="rId5"/>
              </a:rPr>
              <a:t>Wildlife Health Australia </a:t>
            </a:r>
            <a:r>
              <a:rPr lang="en-US" sz="1400">
                <a:solidFill>
                  <a:schemeClr val="accent1"/>
                </a:solidFill>
                <a:hlinkClick r:id="rId5"/>
              </a:rPr>
              <a:t>🔗 </a:t>
            </a:r>
            <a:endParaRPr lang="en-US" sz="1400">
              <a:solidFill>
                <a:schemeClr val="accent1"/>
              </a:solidFill>
            </a:endParaRPr>
          </a:p>
          <a:p>
            <a:pPr>
              <a:spcBef>
                <a:spcPts val="600"/>
              </a:spcBef>
            </a:pPr>
            <a:r>
              <a:rPr lang="en-US" sz="1400"/>
              <a:t>Information and resource </a:t>
            </a:r>
            <a:r>
              <a:rPr lang="en-US" sz="1400" err="1"/>
              <a:t>centre</a:t>
            </a:r>
            <a:r>
              <a:rPr lang="en-US" sz="1400"/>
              <a:t> for the wildlife community </a:t>
            </a:r>
          </a:p>
          <a:p>
            <a:pPr>
              <a:spcBef>
                <a:spcPts val="600"/>
              </a:spcBef>
            </a:pPr>
            <a:endParaRPr lang="en-US" sz="1400">
              <a:latin typeface="+mj-lt"/>
              <a:hlinkClick r:id="rId6"/>
            </a:endParaRPr>
          </a:p>
          <a:p>
            <a:pPr>
              <a:spcBef>
                <a:spcPts val="600"/>
              </a:spcBef>
            </a:pPr>
            <a:r>
              <a:rPr lang="en-US" sz="1400">
                <a:latin typeface="+mj-lt"/>
                <a:hlinkClick r:id="rId6"/>
              </a:rPr>
              <a:t>Human health: Better Health channel </a:t>
            </a:r>
            <a:r>
              <a:rPr lang="en-US" sz="1400">
                <a:solidFill>
                  <a:schemeClr val="accent1"/>
                </a:solidFill>
                <a:latin typeface="+mj-lt"/>
                <a:hlinkClick r:id="rId6"/>
              </a:rPr>
              <a:t>🔗</a:t>
            </a:r>
            <a:endParaRPr lang="en-US" sz="1400">
              <a:latin typeface="+mj-lt"/>
            </a:endParaRPr>
          </a:p>
          <a:p>
            <a:pPr>
              <a:spcBef>
                <a:spcPts val="600"/>
              </a:spcBef>
            </a:pPr>
            <a:r>
              <a:rPr lang="en-US" sz="1400"/>
              <a:t>For information on human health including health risks </a:t>
            </a:r>
          </a:p>
          <a:p>
            <a:pPr>
              <a:spcBef>
                <a:spcPts val="600"/>
              </a:spcBef>
            </a:pPr>
            <a:endParaRPr lang="en-US" sz="1400"/>
          </a:p>
          <a:p>
            <a:pPr>
              <a:spcBef>
                <a:spcPts val="600"/>
              </a:spcBef>
            </a:pPr>
            <a:r>
              <a:rPr lang="en-US" sz="1400">
                <a:latin typeface="+mj-lt"/>
              </a:rPr>
              <a:t>Media</a:t>
            </a:r>
          </a:p>
          <a:p>
            <a:pPr>
              <a:spcBef>
                <a:spcPts val="600"/>
              </a:spcBef>
            </a:pPr>
            <a:r>
              <a:rPr lang="en-US" sz="1400"/>
              <a:t>Coordinate media activities with sboc.media@agriculture.vic.gov.au</a:t>
            </a:r>
          </a:p>
        </p:txBody>
      </p:sp>
    </p:spTree>
    <p:extLst>
      <p:ext uri="{BB962C8B-B14F-4D97-AF65-F5344CB8AC3E}">
        <p14:creationId xmlns:p14="http://schemas.microsoft.com/office/powerpoint/2010/main" val="2935580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834D6E-ABDD-0D0C-A3A0-5BA15DD1C639}"/>
              </a:ext>
            </a:extLst>
          </p:cNvPr>
          <p:cNvSpPr/>
          <p:nvPr/>
        </p:nvSpPr>
        <p:spPr>
          <a:xfrm>
            <a:off x="470375" y="4653136"/>
            <a:ext cx="5121569" cy="16365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52E7B723-AEEB-2B14-D61D-99B7483ED6BE}"/>
              </a:ext>
            </a:extLst>
          </p:cNvPr>
          <p:cNvSpPr>
            <a:spLocks noGrp="1"/>
          </p:cNvSpPr>
          <p:nvPr>
            <p:ph type="title"/>
          </p:nvPr>
        </p:nvSpPr>
        <p:spPr/>
        <p:txBody>
          <a:bodyPr/>
          <a:lstStyle/>
          <a:p>
            <a:r>
              <a:rPr lang="en-US"/>
              <a:t>What’s the purpose of this pack?</a:t>
            </a:r>
          </a:p>
        </p:txBody>
      </p:sp>
      <p:pic>
        <p:nvPicPr>
          <p:cNvPr id="10" name="Picture Placeholder 9" descr="A bird sitting in the grass&#10;&#10;AI-generated content may be incorrect.">
            <a:extLst>
              <a:ext uri="{FF2B5EF4-FFF2-40B4-BE49-F238E27FC236}">
                <a16:creationId xmlns:a16="http://schemas.microsoft.com/office/drawing/2014/main" id="{72C434AE-4573-2109-D20E-2FC9AA5A0654}"/>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9305" r="9305"/>
          <a:stretch>
            <a:fillRect/>
          </a:stretch>
        </p:blipFill>
        <p:spPr/>
      </p:pic>
      <p:sp>
        <p:nvSpPr>
          <p:cNvPr id="5" name="TextBox 4">
            <a:extLst>
              <a:ext uri="{FF2B5EF4-FFF2-40B4-BE49-F238E27FC236}">
                <a16:creationId xmlns:a16="http://schemas.microsoft.com/office/drawing/2014/main" id="{7B732C32-B11A-1268-AE65-78C1F1ECEE92}"/>
              </a:ext>
            </a:extLst>
          </p:cNvPr>
          <p:cNvSpPr txBox="1"/>
          <p:nvPr/>
        </p:nvSpPr>
        <p:spPr>
          <a:xfrm>
            <a:off x="9299525" y="6351131"/>
            <a:ext cx="2643331" cy="246221"/>
          </a:xfrm>
          <a:prstGeom prst="rect">
            <a:avLst/>
          </a:prstGeom>
          <a:solidFill>
            <a:schemeClr val="tx2"/>
          </a:solidFill>
        </p:spPr>
        <p:txBody>
          <a:bodyPr wrap="square" lIns="91440" tIns="45720" rIns="91440" bIns="45720" rtlCol="0" anchor="t">
            <a:spAutoFit/>
          </a:bodyPr>
          <a:lstStyle/>
          <a:p>
            <a:pPr algn="r"/>
            <a:r>
              <a:rPr lang="en-AU" sz="1000">
                <a:solidFill>
                  <a:schemeClr val="bg1"/>
                </a:solidFill>
              </a:rPr>
              <a:t>Image credit: Phillip Island Nature Parks</a:t>
            </a:r>
            <a:endParaRPr lang="en-US">
              <a:solidFill>
                <a:schemeClr val="bg1"/>
              </a:solidFill>
            </a:endParaRPr>
          </a:p>
        </p:txBody>
      </p:sp>
      <p:sp>
        <p:nvSpPr>
          <p:cNvPr id="4" name="Content Placeholder 3">
            <a:extLst>
              <a:ext uri="{FF2B5EF4-FFF2-40B4-BE49-F238E27FC236}">
                <a16:creationId xmlns:a16="http://schemas.microsoft.com/office/drawing/2014/main" id="{CE94B131-FDB0-46B3-EBD0-99DD507D3970}"/>
              </a:ext>
            </a:extLst>
          </p:cNvPr>
          <p:cNvSpPr>
            <a:spLocks noGrp="1"/>
          </p:cNvSpPr>
          <p:nvPr>
            <p:ph idx="1"/>
          </p:nvPr>
        </p:nvSpPr>
        <p:spPr>
          <a:xfrm>
            <a:off x="470375" y="1712434"/>
            <a:ext cx="5265585" cy="4641563"/>
          </a:xfrm>
        </p:spPr>
        <p:txBody>
          <a:bodyPr vert="horz" lIns="91440" tIns="45720" rIns="91440" bIns="45720" rtlCol="0" anchor="t">
            <a:noAutofit/>
          </a:bodyPr>
          <a:lstStyle/>
          <a:p>
            <a:pPr marL="0" indent="0">
              <a:buNone/>
            </a:pPr>
            <a:r>
              <a:rPr lang="en-US"/>
              <a:t>DEECA encourages key stakeholder groups to promote important information about H5 bird flu.</a:t>
            </a:r>
          </a:p>
          <a:p>
            <a:pPr marL="0" indent="0">
              <a:buNone/>
            </a:pPr>
            <a:r>
              <a:rPr lang="en-US"/>
              <a:t>We would like you to share these materials to ensure everyone remains informed and supported.</a:t>
            </a:r>
          </a:p>
          <a:p>
            <a:pPr marL="0" indent="0">
              <a:buNone/>
            </a:pPr>
            <a:endParaRPr lang="en-US">
              <a:cs typeface="Arial"/>
            </a:endParaRPr>
          </a:p>
          <a:p>
            <a:pPr marL="0" indent="0">
              <a:buNone/>
            </a:pPr>
            <a:endParaRPr lang="en-US">
              <a:solidFill>
                <a:srgbClr val="201547"/>
              </a:solidFill>
            </a:endParaRPr>
          </a:p>
          <a:p>
            <a:pPr marL="0" indent="0">
              <a:buNone/>
            </a:pPr>
            <a:endParaRPr lang="en-US">
              <a:solidFill>
                <a:srgbClr val="201547"/>
              </a:solidFill>
            </a:endParaRPr>
          </a:p>
          <a:p>
            <a:pPr marL="0" indent="0">
              <a:buNone/>
            </a:pPr>
            <a:r>
              <a:rPr lang="en-US" b="1">
                <a:solidFill>
                  <a:schemeClr val="bg1"/>
                </a:solidFill>
              </a:rPr>
              <a:t>How can you help?</a:t>
            </a:r>
            <a:endParaRPr lang="en-US">
              <a:solidFill>
                <a:schemeClr val="bg1"/>
              </a:solidFill>
            </a:endParaRPr>
          </a:p>
          <a:p>
            <a:pPr marL="0" indent="0">
              <a:buNone/>
            </a:pPr>
            <a:r>
              <a:rPr lang="en-US">
                <a:solidFill>
                  <a:schemeClr val="bg1"/>
                </a:solidFill>
              </a:rPr>
              <a:t>Share the materials in this pack with your network via email newsletters, social media and websites.</a:t>
            </a:r>
            <a:endParaRPr lang="en-US">
              <a:solidFill>
                <a:schemeClr val="bg1"/>
              </a:solidFill>
              <a:cs typeface="Arial"/>
            </a:endParaRPr>
          </a:p>
        </p:txBody>
      </p:sp>
      <p:pic>
        <p:nvPicPr>
          <p:cNvPr id="15" name="Graphic 14" descr="Megaphone1 with solid fill">
            <a:extLst>
              <a:ext uri="{FF2B5EF4-FFF2-40B4-BE49-F238E27FC236}">
                <a16:creationId xmlns:a16="http://schemas.microsoft.com/office/drawing/2014/main" id="{E7F93302-196F-2483-2A7F-B4FBDE9A43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6134" y="4651821"/>
            <a:ext cx="493745" cy="493745"/>
          </a:xfrm>
          <a:prstGeom prst="rect">
            <a:avLst/>
          </a:prstGeom>
        </p:spPr>
      </p:pic>
    </p:spTree>
    <p:extLst>
      <p:ext uri="{BB962C8B-B14F-4D97-AF65-F5344CB8AC3E}">
        <p14:creationId xmlns:p14="http://schemas.microsoft.com/office/powerpoint/2010/main" val="1736589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0E61F-D12E-227A-D00F-203B2244EC7A}"/>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CD4B0A6-897A-1EDA-7E88-9ACF1AE4C202}"/>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a:custGeom>
            <a:avLst/>
            <a:gdLst>
              <a:gd name="connsiteX0" fmla="*/ 0 w 6203863"/>
              <a:gd name="connsiteY0" fmla="*/ 0 h 5712883"/>
              <a:gd name="connsiteX1" fmla="*/ 6203863 w 6203863"/>
              <a:gd name="connsiteY1" fmla="*/ 0 h 5712883"/>
              <a:gd name="connsiteX2" fmla="*/ 6203863 w 6203863"/>
              <a:gd name="connsiteY2" fmla="*/ 5712883 h 5712883"/>
              <a:gd name="connsiteX3" fmla="*/ 0 w 6203863"/>
              <a:gd name="connsiteY3" fmla="*/ 5712883 h 5712883"/>
              <a:gd name="connsiteX4" fmla="*/ 0 w 6203863"/>
              <a:gd name="connsiteY4" fmla="*/ 0 h 5712883"/>
              <a:gd name="connsiteX0" fmla="*/ 0 w 6203863"/>
              <a:gd name="connsiteY0" fmla="*/ 3704 h 5716587"/>
              <a:gd name="connsiteX1" fmla="*/ 2692313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3704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5716587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0" fmla="*/ 0 w 6207038"/>
              <a:gd name="connsiteY0" fmla="*/ 5719233 h 5719233"/>
              <a:gd name="connsiteX1" fmla="*/ 2695488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 name="connsiteX0" fmla="*/ 0 w 6207038"/>
              <a:gd name="connsiteY0" fmla="*/ 5767387 h 5767387"/>
              <a:gd name="connsiteX1" fmla="*/ 2670088 w 6207038"/>
              <a:gd name="connsiteY1" fmla="*/ 0 h 5767387"/>
              <a:gd name="connsiteX2" fmla="*/ 6207038 w 6207038"/>
              <a:gd name="connsiteY2" fmla="*/ 48154 h 5767387"/>
              <a:gd name="connsiteX3" fmla="*/ 6203863 w 6207038"/>
              <a:gd name="connsiteY3" fmla="*/ 5767387 h 5767387"/>
              <a:gd name="connsiteX4" fmla="*/ 0 w 6207038"/>
              <a:gd name="connsiteY4" fmla="*/ 5767387 h 5767387"/>
              <a:gd name="connsiteX0" fmla="*/ 0 w 6207038"/>
              <a:gd name="connsiteY0" fmla="*/ 5719233 h 5719233"/>
              <a:gd name="connsiteX1" fmla="*/ 2698663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038" h="5719233">
                <a:moveTo>
                  <a:pt x="0" y="5719233"/>
                </a:moveTo>
                <a:lnTo>
                  <a:pt x="2698663" y="2646"/>
                </a:lnTo>
                <a:lnTo>
                  <a:pt x="6207038" y="0"/>
                </a:lnTo>
                <a:cubicBezTo>
                  <a:pt x="6205980" y="1906411"/>
                  <a:pt x="6204921" y="3812822"/>
                  <a:pt x="6203863" y="5719233"/>
                </a:cubicBezTo>
                <a:lnTo>
                  <a:pt x="0" y="5719233"/>
                </a:lnTo>
                <a:close/>
              </a:path>
            </a:pathLst>
          </a:custGeom>
          <a:solidFill>
            <a:srgbClr val="232222">
              <a:lumMod val="10000"/>
              <a:lumOff val="90000"/>
            </a:srgbClr>
          </a:solidFill>
        </p:spPr>
      </p:pic>
      <p:sp>
        <p:nvSpPr>
          <p:cNvPr id="2" name="Title 1">
            <a:extLst>
              <a:ext uri="{FF2B5EF4-FFF2-40B4-BE49-F238E27FC236}">
                <a16:creationId xmlns:a16="http://schemas.microsoft.com/office/drawing/2014/main" id="{BDE8F042-2DAC-17B1-DA34-AE1952579253}"/>
              </a:ext>
            </a:extLst>
          </p:cNvPr>
          <p:cNvSpPr>
            <a:spLocks noGrp="1"/>
          </p:cNvSpPr>
          <p:nvPr>
            <p:ph type="title"/>
          </p:nvPr>
        </p:nvSpPr>
        <p:spPr/>
        <p:txBody>
          <a:bodyPr wrap="square"/>
          <a:lstStyle/>
          <a:p>
            <a:r>
              <a:rPr lang="en-AU"/>
              <a:t>H5 bird flu: current situation</a:t>
            </a:r>
            <a:endParaRPr lang="en-US"/>
          </a:p>
        </p:txBody>
      </p:sp>
      <p:sp>
        <p:nvSpPr>
          <p:cNvPr id="6" name="Content Placeholder 5">
            <a:extLst>
              <a:ext uri="{FF2B5EF4-FFF2-40B4-BE49-F238E27FC236}">
                <a16:creationId xmlns:a16="http://schemas.microsoft.com/office/drawing/2014/main" id="{39F8A883-23F4-0DD6-5704-80CE5887144C}"/>
              </a:ext>
            </a:extLst>
          </p:cNvPr>
          <p:cNvSpPr>
            <a:spLocks noGrp="1"/>
          </p:cNvSpPr>
          <p:nvPr>
            <p:ph idx="1"/>
          </p:nvPr>
        </p:nvSpPr>
        <p:spPr/>
        <p:txBody>
          <a:bodyPr vert="horz" lIns="91440" tIns="45720" rIns="91440" bIns="45720" rtlCol="0" anchor="t">
            <a:normAutofit fontScale="77500" lnSpcReduction="20000"/>
          </a:bodyPr>
          <a:lstStyle/>
          <a:p>
            <a:pPr marL="0" indent="0">
              <a:lnSpc>
                <a:spcPct val="120000"/>
              </a:lnSpc>
              <a:spcBef>
                <a:spcPts val="0"/>
              </a:spcBef>
              <a:spcAft>
                <a:spcPts val="600"/>
              </a:spcAft>
              <a:buNone/>
            </a:pPr>
            <a:r>
              <a:rPr lang="en-US" sz="1600" b="1" dirty="0"/>
              <a:t>Current situation as of 6 August 2026</a:t>
            </a:r>
          </a:p>
          <a:p>
            <a:pPr>
              <a:lnSpc>
                <a:spcPct val="120000"/>
              </a:lnSpc>
              <a:spcBef>
                <a:spcPts val="0"/>
              </a:spcBef>
              <a:spcAft>
                <a:spcPts val="600"/>
              </a:spcAft>
            </a:pPr>
            <a:r>
              <a:rPr lang="en-US" sz="1600" dirty="0"/>
              <a:t>H5 bird flu has been confirmed in south-west Victoria. </a:t>
            </a:r>
            <a:endParaRPr lang="en-US" sz="1600" dirty="0">
              <a:cs typeface="Arial"/>
            </a:endParaRPr>
          </a:p>
          <a:p>
            <a:pPr>
              <a:lnSpc>
                <a:spcPct val="120000"/>
              </a:lnSpc>
              <a:spcBef>
                <a:spcPts val="0"/>
              </a:spcBef>
              <a:spcAft>
                <a:spcPts val="600"/>
              </a:spcAft>
            </a:pPr>
            <a:r>
              <a:rPr lang="en-US" sz="1600" dirty="0"/>
              <a:t>Cases of H5 bird flu have been confirmed in wild migratory and native seabirds in Western Australia, South Australia, New South Wales, Queensland and Victoria. </a:t>
            </a:r>
          </a:p>
          <a:p>
            <a:pPr>
              <a:lnSpc>
                <a:spcPct val="120000"/>
              </a:lnSpc>
              <a:spcBef>
                <a:spcPts val="0"/>
              </a:spcBef>
              <a:spcAft>
                <a:spcPts val="600"/>
              </a:spcAft>
            </a:pPr>
            <a:r>
              <a:rPr lang="en-US" sz="1600" dirty="0"/>
              <a:t>There are no detections </a:t>
            </a:r>
            <a:r>
              <a:rPr lang="en-US" sz="1600"/>
              <a:t>in poultry.</a:t>
            </a:r>
            <a:endParaRPr lang="en-US" sz="1600" dirty="0"/>
          </a:p>
          <a:p>
            <a:pPr>
              <a:lnSpc>
                <a:spcPct val="120000"/>
              </a:lnSpc>
              <a:spcBef>
                <a:spcPts val="0"/>
              </a:spcBef>
              <a:spcAft>
                <a:spcPts val="600"/>
              </a:spcAft>
            </a:pPr>
            <a:r>
              <a:rPr lang="en-US" sz="1600" dirty="0"/>
              <a:t>In line with overseas experience, further spread in wild birds is expected. </a:t>
            </a:r>
          </a:p>
          <a:p>
            <a:pPr>
              <a:lnSpc>
                <a:spcPct val="120000"/>
              </a:lnSpc>
              <a:spcBef>
                <a:spcPts val="0"/>
              </a:spcBef>
              <a:spcAft>
                <a:spcPts val="600"/>
              </a:spcAft>
            </a:pPr>
            <a:r>
              <a:rPr lang="en-US" sz="1600" dirty="0"/>
              <a:t>The current risk of bird flu to people in Australia is low. Bird flu is not a food safety risk for chicken meat and eggs if they are handled and cooked correctly.</a:t>
            </a:r>
            <a:endParaRPr lang="en-US" sz="1600" dirty="0">
              <a:cs typeface="Arial"/>
            </a:endParaRPr>
          </a:p>
          <a:p>
            <a:pPr>
              <a:lnSpc>
                <a:spcPct val="120000"/>
              </a:lnSpc>
              <a:spcBef>
                <a:spcPts val="0"/>
              </a:spcBef>
              <a:spcAft>
                <a:spcPts val="600"/>
              </a:spcAft>
            </a:pPr>
            <a:r>
              <a:rPr lang="en-US" sz="1600" dirty="0"/>
              <a:t>Victorians should stay alert and report sick or dead birds and other wildlife. Do not touch dead wildlife.</a:t>
            </a:r>
            <a:endParaRPr lang="en-US" sz="1600" dirty="0">
              <a:cs typeface="Arial"/>
            </a:endParaRPr>
          </a:p>
          <a:p>
            <a:pPr>
              <a:lnSpc>
                <a:spcPct val="120000"/>
              </a:lnSpc>
              <a:spcBef>
                <a:spcPts val="0"/>
              </a:spcBef>
              <a:spcAft>
                <a:spcPts val="600"/>
              </a:spcAft>
            </a:pPr>
            <a:r>
              <a:rPr lang="en-US" sz="1600" dirty="0"/>
              <a:t>Community reports play an important role in Victoria's animal disease surveillance system and support early detection of biosecurity threats.</a:t>
            </a:r>
          </a:p>
          <a:p>
            <a:pPr>
              <a:lnSpc>
                <a:spcPct val="120000"/>
              </a:lnSpc>
              <a:spcBef>
                <a:spcPts val="0"/>
              </a:spcBef>
              <a:spcAft>
                <a:spcPts val="600"/>
              </a:spcAft>
            </a:pPr>
            <a:r>
              <a:rPr lang="en-US" sz="1600" dirty="0">
                <a:solidFill>
                  <a:schemeClr val="accent4"/>
                </a:solidFill>
                <a:cs typeface="Arial"/>
              </a:rPr>
              <a:t>Nationally agreed arrangements have been activated to support ongoing management and response efforts focused on </a:t>
            </a:r>
            <a:r>
              <a:rPr lang="en-US" sz="1600" dirty="0" err="1">
                <a:solidFill>
                  <a:schemeClr val="accent4"/>
                </a:solidFill>
                <a:cs typeface="Arial"/>
              </a:rPr>
              <a:t>minimising</a:t>
            </a:r>
            <a:r>
              <a:rPr lang="en-US" sz="1600" dirty="0">
                <a:solidFill>
                  <a:schemeClr val="accent4"/>
                </a:solidFill>
                <a:cs typeface="Arial"/>
              </a:rPr>
              <a:t> impacts on wildlife, animal and human health, communities and agricultural industries. </a:t>
            </a:r>
          </a:p>
        </p:txBody>
      </p:sp>
    </p:spTree>
    <p:extLst>
      <p:ext uri="{BB962C8B-B14F-4D97-AF65-F5344CB8AC3E}">
        <p14:creationId xmlns:p14="http://schemas.microsoft.com/office/powerpoint/2010/main" val="3568183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EFFE8-152A-A197-219E-3C9E67102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86692-ABD0-53C5-A217-1EA46D3E06C4}"/>
              </a:ext>
            </a:extLst>
          </p:cNvPr>
          <p:cNvSpPr>
            <a:spLocks noGrp="1"/>
          </p:cNvSpPr>
          <p:nvPr>
            <p:ph type="title"/>
          </p:nvPr>
        </p:nvSpPr>
        <p:spPr/>
        <p:txBody>
          <a:bodyPr/>
          <a:lstStyle/>
          <a:p>
            <a:r>
              <a:rPr lang="en-US"/>
              <a:t>Key messages</a:t>
            </a:r>
          </a:p>
        </p:txBody>
      </p:sp>
      <p:sp>
        <p:nvSpPr>
          <p:cNvPr id="8" name="Content Placeholder 7">
            <a:extLst>
              <a:ext uri="{FF2B5EF4-FFF2-40B4-BE49-F238E27FC236}">
                <a16:creationId xmlns:a16="http://schemas.microsoft.com/office/drawing/2014/main" id="{67395B68-0DAA-0EA6-060D-F92D06B6A86F}"/>
              </a:ext>
            </a:extLst>
          </p:cNvPr>
          <p:cNvSpPr>
            <a:spLocks noGrp="1"/>
          </p:cNvSpPr>
          <p:nvPr>
            <p:ph idx="1"/>
          </p:nvPr>
        </p:nvSpPr>
        <p:spPr>
          <a:xfrm>
            <a:off x="470376" y="1648112"/>
            <a:ext cx="6320950" cy="4641563"/>
          </a:xfrm>
        </p:spPr>
        <p:txBody>
          <a:bodyPr>
            <a:normAutofit lnSpcReduction="10000"/>
          </a:bodyPr>
          <a:lstStyle/>
          <a:p>
            <a:pPr marL="0" indent="0">
              <a:lnSpc>
                <a:spcPct val="100000"/>
              </a:lnSpc>
              <a:spcBef>
                <a:spcPts val="0"/>
              </a:spcBef>
              <a:spcAft>
                <a:spcPts val="600"/>
              </a:spcAft>
              <a:buNone/>
            </a:pPr>
            <a:r>
              <a:rPr lang="en-AU" sz="1200" b="1">
                <a:solidFill>
                  <a:schemeClr val="accent4"/>
                </a:solidFill>
              </a:rPr>
              <a:t>What you can do</a:t>
            </a:r>
          </a:p>
          <a:p>
            <a:pPr marL="0" indent="0">
              <a:lnSpc>
                <a:spcPct val="100000"/>
              </a:lnSpc>
              <a:spcBef>
                <a:spcPts val="0"/>
              </a:spcBef>
              <a:spcAft>
                <a:spcPts val="600"/>
              </a:spcAft>
              <a:buNone/>
            </a:pPr>
            <a:r>
              <a:rPr lang="en-AU" sz="1200">
                <a:solidFill>
                  <a:schemeClr val="accent4"/>
                </a:solidFill>
              </a:rPr>
              <a:t>If you see </a:t>
            </a:r>
            <a:r>
              <a:rPr lang="en-US" sz="1200">
                <a:solidFill>
                  <a:schemeClr val="accent4"/>
                </a:solidFill>
              </a:rPr>
              <a:t>sick or dead birds or other wildlife, do not touch them.</a:t>
            </a:r>
          </a:p>
          <a:p>
            <a:pPr lvl="0">
              <a:lnSpc>
                <a:spcPct val="100000"/>
              </a:lnSpc>
              <a:spcBef>
                <a:spcPts val="0"/>
              </a:spcBef>
              <a:spcAft>
                <a:spcPts val="600"/>
              </a:spcAft>
            </a:pPr>
            <a:r>
              <a:rPr lang="en-AU" sz="1200"/>
              <a:t>AVOID contact with sick or dead birds, wildlife or their environment</a:t>
            </a:r>
          </a:p>
          <a:p>
            <a:pPr lvl="0">
              <a:lnSpc>
                <a:spcPct val="100000"/>
              </a:lnSpc>
              <a:spcBef>
                <a:spcPts val="0"/>
              </a:spcBef>
              <a:spcAft>
                <a:spcPts val="600"/>
              </a:spcAft>
            </a:pPr>
            <a:r>
              <a:rPr lang="en-AU" sz="1200"/>
              <a:t>RECORD what you see and where you saw it. </a:t>
            </a:r>
          </a:p>
          <a:p>
            <a:pPr lvl="0">
              <a:lnSpc>
                <a:spcPct val="100000"/>
              </a:lnSpc>
              <a:spcBef>
                <a:spcPts val="0"/>
              </a:spcBef>
              <a:spcAft>
                <a:spcPts val="600"/>
              </a:spcAft>
            </a:pPr>
            <a:r>
              <a:rPr lang="en-AU" sz="1200"/>
              <a:t>REPORT it to DEECA using the </a:t>
            </a:r>
            <a:r>
              <a:rPr lang="en-AU" sz="1200" u="sng">
                <a:hlinkClick r:id="rId3"/>
              </a:rPr>
              <a:t>online form</a:t>
            </a:r>
            <a:r>
              <a:rPr lang="en-AU" sz="1200"/>
              <a:t> or call the Emergency Animal Disease Hotline on </a:t>
            </a:r>
            <a:r>
              <a:rPr lang="en-AU" sz="1200" u="sng">
                <a:hlinkClick r:id="rId4"/>
              </a:rPr>
              <a:t>1800 675 888</a:t>
            </a:r>
            <a:r>
              <a:rPr lang="en-AU" sz="1200"/>
              <a:t>.</a:t>
            </a:r>
          </a:p>
          <a:p>
            <a:pPr marL="0" indent="0">
              <a:lnSpc>
                <a:spcPct val="100000"/>
              </a:lnSpc>
              <a:spcBef>
                <a:spcPts val="0"/>
              </a:spcBef>
              <a:spcAft>
                <a:spcPts val="600"/>
              </a:spcAft>
              <a:buNone/>
            </a:pPr>
            <a:r>
              <a:rPr lang="en-AU" sz="1200"/>
              <a:t>Report clusters of 5 or more sick or dead </a:t>
            </a:r>
            <a:r>
              <a:rPr lang="en-AU" sz="1200" err="1"/>
              <a:t>wildbirds</a:t>
            </a:r>
            <a:r>
              <a:rPr lang="en-AU" sz="1200"/>
              <a:t> of any species, anywhere in Victoria.</a:t>
            </a:r>
          </a:p>
          <a:p>
            <a:pPr marL="0" indent="0">
              <a:lnSpc>
                <a:spcPct val="100000"/>
              </a:lnSpc>
              <a:spcBef>
                <a:spcPts val="0"/>
              </a:spcBef>
              <a:spcAft>
                <a:spcPts val="600"/>
              </a:spcAft>
              <a:buNone/>
            </a:pPr>
            <a:r>
              <a:rPr lang="en-AU" sz="1200"/>
              <a:t>Report even 1 sick or dead:</a:t>
            </a:r>
          </a:p>
          <a:p>
            <a:pPr lvl="0">
              <a:lnSpc>
                <a:spcPct val="100000"/>
              </a:lnSpc>
              <a:spcBef>
                <a:spcPts val="0"/>
              </a:spcBef>
              <a:spcAft>
                <a:spcPts val="600"/>
              </a:spcAft>
            </a:pPr>
            <a:r>
              <a:rPr lang="en-AU" sz="1200"/>
              <a:t>wild seabird, waterbird, shorebird or bird of prey</a:t>
            </a:r>
          </a:p>
          <a:p>
            <a:pPr lvl="0">
              <a:lnSpc>
                <a:spcPct val="100000"/>
              </a:lnSpc>
              <a:spcBef>
                <a:spcPts val="0"/>
              </a:spcBef>
              <a:spcAft>
                <a:spcPts val="600"/>
              </a:spcAft>
            </a:pPr>
            <a:r>
              <a:rPr lang="en-AU" sz="1200"/>
              <a:t>marine mammal (e.g. seal, sea lion, dolphin).</a:t>
            </a:r>
          </a:p>
          <a:p>
            <a:pPr marL="0" indent="0">
              <a:lnSpc>
                <a:spcPct val="100000"/>
              </a:lnSpc>
              <a:spcBef>
                <a:spcPts val="0"/>
              </a:spcBef>
              <a:spcAft>
                <a:spcPts val="600"/>
              </a:spcAft>
              <a:buNone/>
            </a:pPr>
            <a:r>
              <a:rPr lang="en-US" sz="1200">
                <a:solidFill>
                  <a:schemeClr val="accent4"/>
                </a:solidFill>
              </a:rPr>
              <a:t>Following a report, DEECA will assess each report and decide if testing is needed.</a:t>
            </a:r>
          </a:p>
          <a:p>
            <a:pPr marL="0" indent="0">
              <a:lnSpc>
                <a:spcPct val="100000"/>
              </a:lnSpc>
              <a:spcBef>
                <a:spcPts val="0"/>
              </a:spcBef>
              <a:spcAft>
                <a:spcPts val="600"/>
              </a:spcAft>
              <a:buNone/>
            </a:pPr>
            <a:r>
              <a:rPr lang="en-AU" sz="1200">
                <a:solidFill>
                  <a:schemeClr val="accent4"/>
                </a:solidFill>
              </a:rPr>
              <a:t>Accurate location information helps us assess reports and respond quickly.</a:t>
            </a:r>
          </a:p>
          <a:p>
            <a:pPr marL="0" indent="0">
              <a:lnSpc>
                <a:spcPct val="100000"/>
              </a:lnSpc>
              <a:spcBef>
                <a:spcPts val="0"/>
              </a:spcBef>
              <a:spcAft>
                <a:spcPts val="600"/>
              </a:spcAft>
              <a:buNone/>
            </a:pPr>
            <a:r>
              <a:rPr lang="en-AU" sz="1200">
                <a:solidFill>
                  <a:schemeClr val="accent4"/>
                </a:solidFill>
              </a:rPr>
              <a:t>Avoiding contact helps prevent disease spread.</a:t>
            </a:r>
          </a:p>
          <a:p>
            <a:pPr marL="0" indent="0">
              <a:lnSpc>
                <a:spcPct val="100000"/>
              </a:lnSpc>
              <a:spcBef>
                <a:spcPts val="0"/>
              </a:spcBef>
              <a:spcAft>
                <a:spcPts val="600"/>
              </a:spcAft>
              <a:buNone/>
            </a:pPr>
            <a:r>
              <a:rPr lang="en-AU" sz="1200">
                <a:solidFill>
                  <a:schemeClr val="accent4"/>
                </a:solidFill>
              </a:rPr>
              <a:t>Recording what you see helps experts assess risks and target investigations.</a:t>
            </a:r>
          </a:p>
          <a:p>
            <a:pPr marL="0" indent="0">
              <a:lnSpc>
                <a:spcPct val="100000"/>
              </a:lnSpc>
              <a:spcBef>
                <a:spcPts val="0"/>
              </a:spcBef>
              <a:spcAft>
                <a:spcPts val="600"/>
              </a:spcAft>
              <a:buNone/>
            </a:pPr>
            <a:r>
              <a:rPr lang="en-AU" sz="1200">
                <a:solidFill>
                  <a:schemeClr val="accent4"/>
                </a:solidFill>
              </a:rPr>
              <a:t>Reporting also helps authorities to identify birds suitable for testing so that emerging disease events are detected as early as possible.</a:t>
            </a:r>
            <a:endParaRPr lang="en-US" sz="1200">
              <a:solidFill>
                <a:schemeClr val="accent4"/>
              </a:solidFill>
            </a:endParaRPr>
          </a:p>
          <a:p>
            <a:pPr marL="0" indent="0">
              <a:lnSpc>
                <a:spcPct val="100000"/>
              </a:lnSpc>
              <a:spcBef>
                <a:spcPts val="0"/>
              </a:spcBef>
              <a:spcAft>
                <a:spcPts val="600"/>
              </a:spcAft>
              <a:buNone/>
            </a:pPr>
            <a:r>
              <a:rPr lang="en-US" sz="1200">
                <a:solidFill>
                  <a:schemeClr val="accent4"/>
                </a:solidFill>
              </a:rPr>
              <a:t>We understand this may be distressing, but every report is useful.</a:t>
            </a:r>
          </a:p>
          <a:p>
            <a:pPr marL="0" indent="0">
              <a:lnSpc>
                <a:spcPct val="100000"/>
              </a:lnSpc>
              <a:spcBef>
                <a:spcPts val="0"/>
              </a:spcBef>
              <a:spcAft>
                <a:spcPts val="600"/>
              </a:spcAft>
              <a:buNone/>
            </a:pPr>
            <a:r>
              <a:rPr lang="en-US" sz="1200">
                <a:solidFill>
                  <a:schemeClr val="accent4"/>
                </a:solidFill>
              </a:rPr>
              <a:t>We thank the community for helping protect Victoria’s wildlife.</a:t>
            </a:r>
          </a:p>
          <a:p>
            <a:pPr marL="0" indent="0">
              <a:lnSpc>
                <a:spcPct val="100000"/>
              </a:lnSpc>
              <a:spcBef>
                <a:spcPts val="0"/>
              </a:spcBef>
              <a:spcAft>
                <a:spcPts val="600"/>
              </a:spcAft>
              <a:buNone/>
            </a:pPr>
            <a:r>
              <a:rPr lang="en-AU" sz="1200"/>
              <a:t>For the latest updates and more information, visit </a:t>
            </a:r>
            <a:r>
              <a:rPr lang="en-AU" sz="1200">
                <a:hlinkClick r:id="rId5"/>
              </a:rPr>
              <a:t>agriculture.vic.gov.au/birdflu</a:t>
            </a:r>
            <a:r>
              <a:rPr lang="en-AU" sz="1200"/>
              <a:t> or birdflu.gov.au.</a:t>
            </a:r>
            <a:endParaRPr lang="en-AU" sz="1200" b="1">
              <a:solidFill>
                <a:schemeClr val="accent4"/>
              </a:solidFill>
              <a:cs typeface="Arial"/>
            </a:endParaRPr>
          </a:p>
        </p:txBody>
      </p:sp>
      <p:pic>
        <p:nvPicPr>
          <p:cNvPr id="5" name="Picture 4">
            <a:extLst>
              <a:ext uri="{FF2B5EF4-FFF2-40B4-BE49-F238E27FC236}">
                <a16:creationId xmlns:a16="http://schemas.microsoft.com/office/drawing/2014/main" id="{904C3F8E-055F-8A5A-A2A7-82BD79FFC2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90049" y="1648111"/>
            <a:ext cx="4641563" cy="4641563"/>
          </a:xfrm>
          <a:prstGeom prst="rect">
            <a:avLst/>
          </a:prstGeom>
        </p:spPr>
      </p:pic>
    </p:spTree>
    <p:extLst>
      <p:ext uri="{BB962C8B-B14F-4D97-AF65-F5344CB8AC3E}">
        <p14:creationId xmlns:p14="http://schemas.microsoft.com/office/powerpoint/2010/main" val="3434876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49D4-352C-0F76-D215-78D0FE5C7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35DA5-4A90-87E8-21DE-1D2A26437060}"/>
              </a:ext>
            </a:extLst>
          </p:cNvPr>
          <p:cNvSpPr>
            <a:spLocks noGrp="1"/>
          </p:cNvSpPr>
          <p:nvPr>
            <p:ph type="title"/>
          </p:nvPr>
        </p:nvSpPr>
        <p:spPr>
          <a:xfrm>
            <a:off x="422668" y="453113"/>
            <a:ext cx="8215072" cy="405045"/>
          </a:xfrm>
        </p:spPr>
        <p:txBody>
          <a:bodyPr/>
          <a:lstStyle/>
          <a:p>
            <a:r>
              <a:rPr lang="en-US"/>
              <a:t>National resources for bird flu</a:t>
            </a:r>
          </a:p>
        </p:txBody>
      </p:sp>
      <p:sp>
        <p:nvSpPr>
          <p:cNvPr id="4" name="Content Placeholder 3">
            <a:extLst>
              <a:ext uri="{FF2B5EF4-FFF2-40B4-BE49-F238E27FC236}">
                <a16:creationId xmlns:a16="http://schemas.microsoft.com/office/drawing/2014/main" id="{1F2F7C65-D772-AC28-C40B-A51BD8B9AD21}"/>
              </a:ext>
            </a:extLst>
          </p:cNvPr>
          <p:cNvSpPr>
            <a:spLocks noGrp="1"/>
          </p:cNvSpPr>
          <p:nvPr>
            <p:ph idx="1"/>
          </p:nvPr>
        </p:nvSpPr>
        <p:spPr>
          <a:xfrm>
            <a:off x="422668" y="1421821"/>
            <a:ext cx="10888799" cy="689201"/>
          </a:xfrm>
        </p:spPr>
        <p:txBody>
          <a:bodyPr vert="horz" lIns="91440" tIns="45720" rIns="91440" bIns="45720" rtlCol="0" anchor="t">
            <a:noAutofit/>
          </a:bodyPr>
          <a:lstStyle/>
          <a:p>
            <a:pPr marL="0">
              <a:buNone/>
            </a:pPr>
            <a:r>
              <a:rPr lang="en-US" sz="1400">
                <a:cs typeface="Arial"/>
              </a:rPr>
              <a:t>We encourage stakeholders to use and share Australian Government bird flu resources.</a:t>
            </a:r>
          </a:p>
          <a:p>
            <a:pPr marL="0">
              <a:buNone/>
            </a:pPr>
            <a:r>
              <a:rPr lang="en-US" sz="1400">
                <a:cs typeface="Arial"/>
              </a:rPr>
              <a:t>Visit: </a:t>
            </a:r>
            <a:r>
              <a:rPr lang="en-US" sz="1400">
                <a:cs typeface="Arial"/>
                <a:hlinkClick r:id="rId3"/>
              </a:rPr>
              <a:t>birdflu.gov.au</a:t>
            </a:r>
            <a:r>
              <a:rPr lang="en-US" sz="1400">
                <a:cs typeface="Arial"/>
              </a:rPr>
              <a:t> and click on Resources </a:t>
            </a:r>
          </a:p>
        </p:txBody>
      </p:sp>
      <p:pic>
        <p:nvPicPr>
          <p:cNvPr id="7" name="Picture 6">
            <a:extLst>
              <a:ext uri="{FF2B5EF4-FFF2-40B4-BE49-F238E27FC236}">
                <a16:creationId xmlns:a16="http://schemas.microsoft.com/office/drawing/2014/main" id="{AF310084-B897-56F4-DC14-A4873ACE64B9}"/>
              </a:ext>
            </a:extLst>
          </p:cNvPr>
          <p:cNvPicPr>
            <a:picLocks noChangeAspect="1"/>
          </p:cNvPicPr>
          <p:nvPr/>
        </p:nvPicPr>
        <p:blipFill>
          <a:blip r:embed="rId4"/>
          <a:stretch>
            <a:fillRect/>
          </a:stretch>
        </p:blipFill>
        <p:spPr>
          <a:xfrm>
            <a:off x="5075179" y="2111022"/>
            <a:ext cx="2788520" cy="3960000"/>
          </a:xfrm>
          <a:prstGeom prst="rect">
            <a:avLst/>
          </a:prstGeom>
        </p:spPr>
      </p:pic>
      <p:pic>
        <p:nvPicPr>
          <p:cNvPr id="11" name="Picture 10">
            <a:extLst>
              <a:ext uri="{FF2B5EF4-FFF2-40B4-BE49-F238E27FC236}">
                <a16:creationId xmlns:a16="http://schemas.microsoft.com/office/drawing/2014/main" id="{D82ED073-2577-AAA0-01BF-46B69A55BFFB}"/>
              </a:ext>
            </a:extLst>
          </p:cNvPr>
          <p:cNvPicPr>
            <a:picLocks noChangeAspect="1"/>
          </p:cNvPicPr>
          <p:nvPr/>
        </p:nvPicPr>
        <p:blipFill>
          <a:blip r:embed="rId5"/>
          <a:stretch>
            <a:fillRect/>
          </a:stretch>
        </p:blipFill>
        <p:spPr>
          <a:xfrm>
            <a:off x="422668" y="2111022"/>
            <a:ext cx="4268434" cy="2667018"/>
          </a:xfrm>
          <a:prstGeom prst="rect">
            <a:avLst/>
          </a:prstGeom>
        </p:spPr>
      </p:pic>
      <p:pic>
        <p:nvPicPr>
          <p:cNvPr id="13" name="Picture 12">
            <a:extLst>
              <a:ext uri="{FF2B5EF4-FFF2-40B4-BE49-F238E27FC236}">
                <a16:creationId xmlns:a16="http://schemas.microsoft.com/office/drawing/2014/main" id="{7448496A-54FC-8691-4CD5-4EC7E7FE5E5F}"/>
              </a:ext>
            </a:extLst>
          </p:cNvPr>
          <p:cNvPicPr>
            <a:picLocks noChangeAspect="1"/>
          </p:cNvPicPr>
          <p:nvPr/>
        </p:nvPicPr>
        <p:blipFill>
          <a:blip r:embed="rId6"/>
          <a:stretch>
            <a:fillRect/>
          </a:stretch>
        </p:blipFill>
        <p:spPr>
          <a:xfrm>
            <a:off x="8383244" y="2111022"/>
            <a:ext cx="2781069" cy="3960000"/>
          </a:xfrm>
          <a:prstGeom prst="rect">
            <a:avLst/>
          </a:prstGeom>
        </p:spPr>
      </p:pic>
      <p:sp>
        <p:nvSpPr>
          <p:cNvPr id="15" name="TextBox 14">
            <a:extLst>
              <a:ext uri="{FF2B5EF4-FFF2-40B4-BE49-F238E27FC236}">
                <a16:creationId xmlns:a16="http://schemas.microsoft.com/office/drawing/2014/main" id="{BEA4FB75-590B-F2B6-A4CF-1CCCA09469D1}"/>
              </a:ext>
            </a:extLst>
          </p:cNvPr>
          <p:cNvSpPr txBox="1"/>
          <p:nvPr/>
        </p:nvSpPr>
        <p:spPr>
          <a:xfrm>
            <a:off x="374877" y="4882068"/>
            <a:ext cx="2944056" cy="307777"/>
          </a:xfrm>
          <a:prstGeom prst="rect">
            <a:avLst/>
          </a:prstGeom>
          <a:noFill/>
        </p:spPr>
        <p:txBody>
          <a:bodyPr wrap="square">
            <a:spAutoFit/>
          </a:bodyPr>
          <a:lstStyle/>
          <a:p>
            <a:r>
              <a:rPr lang="en-US" sz="1400" b="1">
                <a:solidFill>
                  <a:schemeClr val="accent4"/>
                </a:solidFill>
                <a:hlinkClick r:id="rId7"/>
              </a:rPr>
              <a:t>Link to video</a:t>
            </a:r>
            <a:endParaRPr lang="en-AU" sz="1400">
              <a:solidFill>
                <a:schemeClr val="accent4"/>
              </a:solidFill>
            </a:endParaRPr>
          </a:p>
        </p:txBody>
      </p:sp>
      <p:sp>
        <p:nvSpPr>
          <p:cNvPr id="17" name="TextBox 16">
            <a:extLst>
              <a:ext uri="{FF2B5EF4-FFF2-40B4-BE49-F238E27FC236}">
                <a16:creationId xmlns:a16="http://schemas.microsoft.com/office/drawing/2014/main" id="{427BCEDA-0E1B-D2E8-1082-C41162695C6A}"/>
              </a:ext>
            </a:extLst>
          </p:cNvPr>
          <p:cNvSpPr txBox="1"/>
          <p:nvPr/>
        </p:nvSpPr>
        <p:spPr>
          <a:xfrm>
            <a:off x="5075179" y="6097110"/>
            <a:ext cx="2788520" cy="307777"/>
          </a:xfrm>
          <a:prstGeom prst="rect">
            <a:avLst/>
          </a:prstGeom>
          <a:noFill/>
        </p:spPr>
        <p:txBody>
          <a:bodyPr wrap="square">
            <a:spAutoFit/>
          </a:bodyPr>
          <a:lstStyle/>
          <a:p>
            <a:r>
              <a:rPr lang="en-US" sz="1400" b="1">
                <a:solidFill>
                  <a:schemeClr val="accent4"/>
                </a:solidFill>
                <a:hlinkClick r:id="rId8"/>
              </a:rPr>
              <a:t>Link to factsheets</a:t>
            </a:r>
            <a:endParaRPr lang="en-AU" sz="1400">
              <a:solidFill>
                <a:schemeClr val="accent4"/>
              </a:solidFill>
            </a:endParaRPr>
          </a:p>
        </p:txBody>
      </p:sp>
      <p:sp>
        <p:nvSpPr>
          <p:cNvPr id="19" name="TextBox 18">
            <a:extLst>
              <a:ext uri="{FF2B5EF4-FFF2-40B4-BE49-F238E27FC236}">
                <a16:creationId xmlns:a16="http://schemas.microsoft.com/office/drawing/2014/main" id="{27FBD763-C0D8-0DD4-CDFC-BB1ADBE412D5}"/>
              </a:ext>
            </a:extLst>
          </p:cNvPr>
          <p:cNvSpPr txBox="1"/>
          <p:nvPr/>
        </p:nvSpPr>
        <p:spPr>
          <a:xfrm>
            <a:off x="8383243" y="6097110"/>
            <a:ext cx="3391067" cy="307777"/>
          </a:xfrm>
          <a:prstGeom prst="rect">
            <a:avLst/>
          </a:prstGeom>
          <a:noFill/>
        </p:spPr>
        <p:txBody>
          <a:bodyPr wrap="square">
            <a:spAutoFit/>
          </a:bodyPr>
          <a:lstStyle/>
          <a:p>
            <a:r>
              <a:rPr lang="en-US" sz="1400" b="1">
                <a:solidFill>
                  <a:schemeClr val="accent4"/>
                </a:solidFill>
                <a:hlinkClick r:id="rId3"/>
              </a:rPr>
              <a:t>Link to First Nations resources</a:t>
            </a:r>
            <a:endParaRPr lang="en-AU" sz="1400">
              <a:solidFill>
                <a:schemeClr val="accent4"/>
              </a:solidFill>
            </a:endParaRPr>
          </a:p>
        </p:txBody>
      </p:sp>
    </p:spTree>
    <p:extLst>
      <p:ext uri="{BB962C8B-B14F-4D97-AF65-F5344CB8AC3E}">
        <p14:creationId xmlns:p14="http://schemas.microsoft.com/office/powerpoint/2010/main" val="3102860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6765-7127-B4EC-2D06-08230B046F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29B0B-1A8C-88CE-2F51-01B89641FBB0}"/>
              </a:ext>
            </a:extLst>
          </p:cNvPr>
          <p:cNvSpPr>
            <a:spLocks noGrp="1"/>
          </p:cNvSpPr>
          <p:nvPr>
            <p:ph type="title"/>
          </p:nvPr>
        </p:nvSpPr>
        <p:spPr>
          <a:xfrm>
            <a:off x="470375" y="503675"/>
            <a:ext cx="8140225" cy="405045"/>
          </a:xfrm>
        </p:spPr>
        <p:txBody>
          <a:bodyPr/>
          <a:lstStyle/>
          <a:p>
            <a:r>
              <a:rPr lang="en-US"/>
              <a:t>Property biosecurity</a:t>
            </a:r>
          </a:p>
        </p:txBody>
      </p:sp>
      <p:sp>
        <p:nvSpPr>
          <p:cNvPr id="6" name="Content Placeholder 5">
            <a:extLst>
              <a:ext uri="{FF2B5EF4-FFF2-40B4-BE49-F238E27FC236}">
                <a16:creationId xmlns:a16="http://schemas.microsoft.com/office/drawing/2014/main" id="{5F02652A-83F9-47FE-9788-A080D3988F1D}"/>
              </a:ext>
            </a:extLst>
          </p:cNvPr>
          <p:cNvSpPr>
            <a:spLocks noGrp="1"/>
          </p:cNvSpPr>
          <p:nvPr>
            <p:ph idx="1"/>
          </p:nvPr>
        </p:nvSpPr>
        <p:spPr>
          <a:xfrm>
            <a:off x="470375" y="1648112"/>
            <a:ext cx="6254275" cy="4641563"/>
          </a:xfrm>
        </p:spPr>
        <p:txBody>
          <a:bodyPr>
            <a:normAutofit/>
          </a:bodyPr>
          <a:lstStyle/>
          <a:p>
            <a:pPr marL="0" indent="0">
              <a:lnSpc>
                <a:spcPct val="100000"/>
              </a:lnSpc>
              <a:spcBef>
                <a:spcPts val="0"/>
              </a:spcBef>
              <a:spcAft>
                <a:spcPts val="600"/>
              </a:spcAft>
              <a:buNone/>
            </a:pPr>
            <a:r>
              <a:rPr lang="en-US" sz="1800" b="1"/>
              <a:t>Come Clean, Go Clean</a:t>
            </a:r>
            <a:endParaRPr lang="en-US" sz="1800" b="1">
              <a:cs typeface="Arial"/>
            </a:endParaRPr>
          </a:p>
          <a:p>
            <a:pPr marL="0" indent="0">
              <a:lnSpc>
                <a:spcPct val="100000"/>
              </a:lnSpc>
              <a:spcBef>
                <a:spcPts val="0"/>
              </a:spcBef>
              <a:spcAft>
                <a:spcPts val="600"/>
              </a:spcAft>
              <a:buNone/>
            </a:pPr>
            <a:r>
              <a:rPr lang="en-US" sz="1800">
                <a:solidFill>
                  <a:srgbClr val="201547"/>
                </a:solidFill>
                <a:ea typeface="+mn-lt"/>
                <a:cs typeface="+mn-lt"/>
              </a:rPr>
              <a:t>Come Clean, Stay Clean, Go Clean – when visiting farms.</a:t>
            </a:r>
          </a:p>
          <a:p>
            <a:pPr marL="0" indent="0">
              <a:lnSpc>
                <a:spcPct val="100000"/>
              </a:lnSpc>
              <a:spcBef>
                <a:spcPts val="0"/>
              </a:spcBef>
              <a:spcAft>
                <a:spcPts val="600"/>
              </a:spcAft>
              <a:buNone/>
            </a:pPr>
            <a:r>
              <a:rPr lang="en-US" sz="1800">
                <a:solidFill>
                  <a:srgbClr val="201547"/>
                </a:solidFill>
                <a:ea typeface="+mn-lt"/>
                <a:cs typeface="+mn-lt"/>
              </a:rPr>
              <a:t>On-farm biosecurity is everyone’s responsibility, including the property owner, visitors and workers.</a:t>
            </a:r>
          </a:p>
          <a:p>
            <a:pPr marL="342900" indent="-342900">
              <a:lnSpc>
                <a:spcPct val="100000"/>
              </a:lnSpc>
              <a:spcBef>
                <a:spcPts val="0"/>
              </a:spcBef>
              <a:spcAft>
                <a:spcPts val="600"/>
              </a:spcAft>
              <a:buFont typeface="+mj-lt"/>
              <a:buAutoNum type="arabicPeriod"/>
            </a:pPr>
            <a:r>
              <a:rPr lang="en-US" sz="1800">
                <a:solidFill>
                  <a:srgbClr val="201547"/>
                </a:solidFill>
                <a:ea typeface="+mn-lt"/>
                <a:cs typeface="+mn-lt"/>
              </a:rPr>
              <a:t>Come clean: planning the visit</a:t>
            </a:r>
          </a:p>
          <a:p>
            <a:pPr marL="342900" indent="-342900">
              <a:lnSpc>
                <a:spcPct val="100000"/>
              </a:lnSpc>
              <a:spcBef>
                <a:spcPts val="0"/>
              </a:spcBef>
              <a:spcAft>
                <a:spcPts val="600"/>
              </a:spcAft>
              <a:buFont typeface="+mj-lt"/>
              <a:buAutoNum type="arabicPeriod"/>
            </a:pPr>
            <a:r>
              <a:rPr lang="en-US" sz="1800">
                <a:solidFill>
                  <a:srgbClr val="201547"/>
                </a:solidFill>
                <a:ea typeface="+mn-lt"/>
                <a:cs typeface="+mn-lt"/>
              </a:rPr>
              <a:t>Stay clean: entering the property</a:t>
            </a:r>
          </a:p>
          <a:p>
            <a:pPr marL="342900" indent="-342900">
              <a:lnSpc>
                <a:spcPct val="100000"/>
              </a:lnSpc>
              <a:spcBef>
                <a:spcPts val="0"/>
              </a:spcBef>
              <a:spcAft>
                <a:spcPts val="600"/>
              </a:spcAft>
              <a:buFont typeface="+mj-lt"/>
              <a:buAutoNum type="arabicPeriod"/>
            </a:pPr>
            <a:r>
              <a:rPr lang="en-US" sz="1800">
                <a:solidFill>
                  <a:srgbClr val="201547"/>
                </a:solidFill>
                <a:ea typeface="+mn-lt"/>
                <a:cs typeface="+mn-lt"/>
              </a:rPr>
              <a:t>Go clean: leaving the property</a:t>
            </a:r>
            <a:endParaRPr lang="en-AU" sz="1800">
              <a:solidFill>
                <a:srgbClr val="201547"/>
              </a:solidFill>
              <a:ea typeface="+mn-lt"/>
              <a:cs typeface="+mn-lt"/>
            </a:endParaRPr>
          </a:p>
          <a:p>
            <a:pPr marL="0" indent="0">
              <a:lnSpc>
                <a:spcPct val="100000"/>
              </a:lnSpc>
              <a:spcBef>
                <a:spcPts val="0"/>
              </a:spcBef>
              <a:spcAft>
                <a:spcPts val="600"/>
              </a:spcAft>
              <a:buNone/>
            </a:pPr>
            <a:r>
              <a:rPr lang="en-AU" sz="1800"/>
              <a:t>For the latest updates and more information, visit </a:t>
            </a:r>
            <a:r>
              <a:rPr lang="en-AU" sz="1800">
                <a:hlinkClick r:id="rId2"/>
              </a:rPr>
              <a:t>birdflu.gov.au</a:t>
            </a:r>
            <a:r>
              <a:rPr lang="en-AU" sz="1800"/>
              <a:t> or </a:t>
            </a:r>
            <a:r>
              <a:rPr lang="en-AU" sz="1800">
                <a:hlinkClick r:id="rId3"/>
              </a:rPr>
              <a:t>agriculture.vic.gov.au/birdflu</a:t>
            </a:r>
            <a:endParaRPr lang="en-US" sz="1800"/>
          </a:p>
        </p:txBody>
      </p:sp>
      <p:pic>
        <p:nvPicPr>
          <p:cNvPr id="5" name="Picture 4">
            <a:extLst>
              <a:ext uri="{FF2B5EF4-FFF2-40B4-BE49-F238E27FC236}">
                <a16:creationId xmlns:a16="http://schemas.microsoft.com/office/drawing/2014/main" id="{AE7A6825-90EC-4ACC-CC56-ABEDC64BE230}"/>
              </a:ext>
            </a:extLst>
          </p:cNvPr>
          <p:cNvPicPr>
            <a:picLocks noChangeAspect="1"/>
          </p:cNvPicPr>
          <p:nvPr/>
        </p:nvPicPr>
        <p:blipFill>
          <a:blip r:embed="rId4"/>
          <a:stretch>
            <a:fillRect/>
          </a:stretch>
        </p:blipFill>
        <p:spPr>
          <a:xfrm>
            <a:off x="7050642" y="1344242"/>
            <a:ext cx="3409342" cy="4825040"/>
          </a:xfrm>
          <a:prstGeom prst="rect">
            <a:avLst/>
          </a:prstGeom>
        </p:spPr>
      </p:pic>
      <p:sp>
        <p:nvSpPr>
          <p:cNvPr id="7" name="TextBox 6">
            <a:extLst>
              <a:ext uri="{FF2B5EF4-FFF2-40B4-BE49-F238E27FC236}">
                <a16:creationId xmlns:a16="http://schemas.microsoft.com/office/drawing/2014/main" id="{86D57E53-FEAB-4D46-0DF9-9CFEF90AE8D9}"/>
              </a:ext>
            </a:extLst>
          </p:cNvPr>
          <p:cNvSpPr txBox="1"/>
          <p:nvPr/>
        </p:nvSpPr>
        <p:spPr>
          <a:xfrm>
            <a:off x="7050642" y="6169282"/>
            <a:ext cx="2944056" cy="307777"/>
          </a:xfrm>
          <a:prstGeom prst="rect">
            <a:avLst/>
          </a:prstGeom>
          <a:noFill/>
        </p:spPr>
        <p:txBody>
          <a:bodyPr wrap="square" lIns="91440" tIns="45720" rIns="91440" bIns="45720" anchor="t">
            <a:spAutoFit/>
          </a:bodyPr>
          <a:lstStyle/>
          <a:p>
            <a:r>
              <a:rPr lang="en-US" sz="1400" b="1">
                <a:solidFill>
                  <a:schemeClr val="accent4"/>
                </a:solidFill>
                <a:hlinkClick r:id="rId5">
                  <a:extLst>
                    <a:ext uri="{A12FA001-AC4F-418D-AE19-62706E023703}">
                      <ahyp:hlinkClr xmlns:ahyp="http://schemas.microsoft.com/office/drawing/2018/hyperlinkcolor" val="tx"/>
                    </a:ext>
                  </a:extLst>
                </a:hlinkClick>
              </a:rPr>
              <a:t>Link to poster</a:t>
            </a:r>
            <a:endParaRPr lang="en-AU" sz="1400">
              <a:solidFill>
                <a:schemeClr val="accent4"/>
              </a:solidFill>
            </a:endParaRPr>
          </a:p>
        </p:txBody>
      </p:sp>
    </p:spTree>
    <p:extLst>
      <p:ext uri="{BB962C8B-B14F-4D97-AF65-F5344CB8AC3E}">
        <p14:creationId xmlns:p14="http://schemas.microsoft.com/office/powerpoint/2010/main" val="3987039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1EEBA-9FD4-DAAE-7B00-81A0D3AF84A6}"/>
            </a:ext>
          </a:extLst>
        </p:cNvPr>
        <p:cNvGrpSpPr/>
        <p:nvPr/>
      </p:nvGrpSpPr>
      <p:grpSpPr>
        <a:xfrm>
          <a:off x="0" y="0"/>
          <a:ext cx="0" cy="0"/>
          <a:chOff x="0" y="0"/>
          <a:chExt cx="0" cy="0"/>
        </a:xfrm>
      </p:grpSpPr>
      <p:sp>
        <p:nvSpPr>
          <p:cNvPr id="13" name="Right Triangle 12">
            <a:hlinkClick r:id="rId3"/>
            <a:extLst>
              <a:ext uri="{FF2B5EF4-FFF2-40B4-BE49-F238E27FC236}">
                <a16:creationId xmlns:a16="http://schemas.microsoft.com/office/drawing/2014/main" id="{6F571F83-A8DA-EF68-26F6-A76931AECAA6}"/>
              </a:ext>
            </a:extLst>
          </p:cNvPr>
          <p:cNvSpPr/>
          <p:nvPr/>
        </p:nvSpPr>
        <p:spPr>
          <a:xfrm rot="13505213">
            <a:off x="10047908" y="3230012"/>
            <a:ext cx="401479" cy="39797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cs typeface="Arial" panose="020B0604020202020204" pitchFamily="34" charset="0"/>
            </a:endParaRPr>
          </a:p>
        </p:txBody>
      </p:sp>
      <p:sp>
        <p:nvSpPr>
          <p:cNvPr id="4" name="Title 3">
            <a:extLst>
              <a:ext uri="{FF2B5EF4-FFF2-40B4-BE49-F238E27FC236}">
                <a16:creationId xmlns:a16="http://schemas.microsoft.com/office/drawing/2014/main" id="{7F3A47C6-18FA-805D-7CA0-3F03367C10CF}"/>
              </a:ext>
            </a:extLst>
          </p:cNvPr>
          <p:cNvSpPr>
            <a:spLocks noGrp="1"/>
          </p:cNvSpPr>
          <p:nvPr>
            <p:ph type="title"/>
          </p:nvPr>
        </p:nvSpPr>
        <p:spPr/>
        <p:txBody>
          <a:bodyPr>
            <a:noAutofit/>
          </a:bodyPr>
          <a:lstStyle/>
          <a:p>
            <a:pPr>
              <a:lnSpc>
                <a:spcPct val="100000"/>
              </a:lnSpc>
            </a:pPr>
            <a:r>
              <a:rPr lang="en-US" sz="2800" b="1">
                <a:latin typeface="+mn-lt"/>
                <a:cs typeface="Arial" panose="020B0604020202020204" pitchFamily="34" charset="0"/>
              </a:rPr>
              <a:t>Managing misinformation</a:t>
            </a:r>
          </a:p>
        </p:txBody>
      </p:sp>
      <p:sp>
        <p:nvSpPr>
          <p:cNvPr id="12" name="Slide Number Placeholder 9">
            <a:extLst>
              <a:ext uri="{FF2B5EF4-FFF2-40B4-BE49-F238E27FC236}">
                <a16:creationId xmlns:a16="http://schemas.microsoft.com/office/drawing/2014/main" id="{6E88F205-595E-2B3C-A628-362DA257E6C0}"/>
              </a:ext>
            </a:extLst>
          </p:cNvPr>
          <p:cNvSpPr txBox="1">
            <a:spLocks/>
          </p:cNvSpPr>
          <p:nvPr/>
        </p:nvSpPr>
        <p:spPr>
          <a:xfrm>
            <a:off x="11271600" y="6462000"/>
            <a:ext cx="360000" cy="216000"/>
          </a:xfrm>
          <a:prstGeom prst="rect">
            <a:avLst/>
          </a:prstGeom>
        </p:spPr>
        <p:txBody>
          <a:bodyPr lIns="0" tIns="0" rIns="0" bIns="0" anchor="ctr"/>
          <a:lstStyle>
            <a:defPPr>
              <a:defRPr lang="en-US"/>
            </a:defPPr>
            <a:lvl1pPr marL="0" indent="0" algn="l" defTabSz="914400" rtl="0" eaLnBrk="1" latinLnBrk="0" hangingPunct="1">
              <a:lnSpc>
                <a:spcPct val="100000"/>
              </a:lnSpc>
              <a:spcBef>
                <a:spcPts val="1000"/>
              </a:spcBef>
              <a:buFont typeface="Arial" panose="020B0604020202020204" pitchFamily="34" charset="0"/>
              <a:buNone/>
              <a:defRPr sz="1800" kern="1200">
                <a:solidFill>
                  <a:schemeClr val="tx2"/>
                </a:solidFill>
                <a:latin typeface="+mn-lt"/>
                <a:ea typeface="+mn-ea"/>
                <a:cs typeface="+mn-cs"/>
              </a:defRPr>
            </a:lvl1pPr>
            <a:lvl2pPr marL="0" indent="0" algn="l" defTabSz="914400" rtl="0" eaLnBrk="1" latinLnBrk="0" hangingPunct="1">
              <a:lnSpc>
                <a:spcPct val="100000"/>
              </a:lnSpc>
              <a:spcBef>
                <a:spcPts val="1000"/>
              </a:spcBef>
              <a:buFont typeface="Arial" panose="020B0604020202020204" pitchFamily="34" charset="0"/>
              <a:buNone/>
              <a:defRPr sz="1800" b="0" kern="1200">
                <a:solidFill>
                  <a:schemeClr val="tx2"/>
                </a:solidFill>
                <a:latin typeface="+mj-lt"/>
                <a:ea typeface="+mn-ea"/>
                <a:cs typeface="+mn-cs"/>
              </a:defRPr>
            </a:lvl2pPr>
            <a:lvl3pPr marL="230400" indent="-22860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3pPr>
            <a:lvl4pPr marL="460800" indent="-22860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4pPr>
            <a:lvl5pPr marL="691200" indent="-228600" algn="l" defTabSz="914400" rtl="0" eaLnBrk="1" latinLnBrk="0" hangingPunct="1">
              <a:lnSpc>
                <a:spcPct val="100000"/>
              </a:lnSpc>
              <a:spcBef>
                <a:spcPts val="1000"/>
              </a:spcBef>
              <a:buFont typeface="Arial" panose="020B0604020202020204" pitchFamily="34" charset="0"/>
              <a:buChar char="&g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algn="r"/>
            <a:fld id="{806A3F06-6FCC-477E-BD24-E4C634FFC1BB}" type="slidenum">
              <a:rPr lang="en-AU" sz="1050" smtClean="0">
                <a:solidFill>
                  <a:schemeClr val="bg1"/>
                </a:solidFill>
                <a:cs typeface="Arial" panose="020B0604020202020204" pitchFamily="34" charset="0"/>
              </a:rPr>
              <a:pPr algn="r"/>
              <a:t>7</a:t>
            </a:fld>
            <a:endParaRPr lang="en-AU" sz="105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3B88687D-69DD-BF1E-0F87-D27CFCB166C2}"/>
              </a:ext>
            </a:extLst>
          </p:cNvPr>
          <p:cNvSpPr txBox="1"/>
          <p:nvPr/>
        </p:nvSpPr>
        <p:spPr>
          <a:xfrm>
            <a:off x="6335295" y="3280048"/>
            <a:ext cx="2687937" cy="3397952"/>
          </a:xfrm>
          <a:prstGeom prst="roundRect">
            <a:avLst>
              <a:gd name="adj" fmla="val 4529"/>
            </a:avLst>
          </a:prstGeom>
          <a:solidFill>
            <a:schemeClr val="accent3"/>
          </a:solidFill>
        </p:spPr>
        <p:txBody>
          <a:bodyPr wrap="square" lIns="72000" tIns="72000" rIns="72000" bIns="72000" anchor="t">
            <a:noAutofit/>
          </a:bodyPr>
          <a:lstStyle/>
          <a:p>
            <a:pPr>
              <a:spcBef>
                <a:spcPts val="500"/>
              </a:spcBef>
            </a:pPr>
            <a:r>
              <a:rPr lang="en-AU" sz="1400" b="1">
                <a:cs typeface="Arial" panose="020B0604020202020204" pitchFamily="34" charset="0"/>
              </a:rPr>
              <a:t>Do</a:t>
            </a:r>
            <a:endParaRPr lang="en-US" sz="1400">
              <a:cs typeface="Arial" panose="020B0604020202020204" pitchFamily="34" charset="0"/>
            </a:endParaRPr>
          </a:p>
          <a:p>
            <a:pPr marL="171450" indent="-171450">
              <a:spcBef>
                <a:spcPts val="600"/>
              </a:spcBef>
              <a:buFont typeface="Arial" panose="020B0604020202020204" pitchFamily="34" charset="0"/>
              <a:buChar char="•"/>
            </a:pPr>
            <a:r>
              <a:rPr lang="en-US" sz="1050">
                <a:cs typeface="Arial" panose="020B0604020202020204" pitchFamily="34" charset="0"/>
              </a:rPr>
              <a:t>Use materials in this communications pack and other official sources to support coordinated and consistent messaging </a:t>
            </a:r>
          </a:p>
          <a:p>
            <a:pPr marL="171450" indent="-171450">
              <a:spcBef>
                <a:spcPts val="600"/>
              </a:spcBef>
              <a:buFont typeface="Arial" panose="020B0604020202020204" pitchFamily="34" charset="0"/>
              <a:buChar char="•"/>
            </a:pPr>
            <a:r>
              <a:rPr lang="en-US" sz="1050">
                <a:cs typeface="Arial" panose="020B0604020202020204" pitchFamily="34" charset="0"/>
              </a:rPr>
              <a:t>Reinforce clear and consistent facts across all channels and materials </a:t>
            </a:r>
          </a:p>
          <a:p>
            <a:pPr marL="171450" indent="-171450">
              <a:spcBef>
                <a:spcPts val="600"/>
              </a:spcBef>
              <a:buFont typeface="Arial" panose="020B0604020202020204" pitchFamily="34" charset="0"/>
              <a:buChar char="•"/>
            </a:pPr>
            <a:r>
              <a:rPr lang="en-US" sz="1050">
                <a:cs typeface="Arial" panose="020B0604020202020204" pitchFamily="34" charset="0"/>
              </a:rPr>
              <a:t>Be clear and open about what is known and unknown </a:t>
            </a:r>
          </a:p>
          <a:p>
            <a:pPr marL="171450" indent="-171450">
              <a:spcBef>
                <a:spcPts val="600"/>
              </a:spcBef>
              <a:buFont typeface="Arial" panose="020B0604020202020204" pitchFamily="34" charset="0"/>
              <a:buChar char="•"/>
            </a:pPr>
            <a:r>
              <a:rPr lang="en-US" sz="1050">
                <a:cs typeface="Arial" panose="020B0604020202020204" pitchFamily="34" charset="0"/>
              </a:rPr>
              <a:t>Explain the ‘why’ not just the what </a:t>
            </a:r>
          </a:p>
          <a:p>
            <a:pPr marL="171450" indent="-171450">
              <a:spcBef>
                <a:spcPts val="600"/>
              </a:spcBef>
              <a:buFont typeface="Arial" panose="020B0604020202020204" pitchFamily="34" charset="0"/>
              <a:buChar char="•"/>
            </a:pPr>
            <a:r>
              <a:rPr lang="en-US" sz="1050">
                <a:cs typeface="Arial" panose="020B0604020202020204" pitchFamily="34" charset="0"/>
              </a:rPr>
              <a:t>Make the message relevant to the audience and provide clear advice on what people can do </a:t>
            </a:r>
          </a:p>
          <a:p>
            <a:pPr marL="171450" indent="-171450">
              <a:spcBef>
                <a:spcPts val="600"/>
              </a:spcBef>
              <a:buFont typeface="Arial" panose="020B0604020202020204" pitchFamily="34" charset="0"/>
              <a:buChar char="•"/>
            </a:pPr>
            <a:r>
              <a:rPr lang="en-US" sz="1050">
                <a:cs typeface="Arial" panose="020B0604020202020204" pitchFamily="34" charset="0"/>
              </a:rPr>
              <a:t>Use calm, plain English language </a:t>
            </a:r>
          </a:p>
        </p:txBody>
      </p:sp>
      <p:sp>
        <p:nvSpPr>
          <p:cNvPr id="14" name="TextBox 13">
            <a:extLst>
              <a:ext uri="{FF2B5EF4-FFF2-40B4-BE49-F238E27FC236}">
                <a16:creationId xmlns:a16="http://schemas.microsoft.com/office/drawing/2014/main" id="{7C239B1B-00AA-76A2-17F5-ADC24E8AB64D}"/>
              </a:ext>
            </a:extLst>
          </p:cNvPr>
          <p:cNvSpPr txBox="1"/>
          <p:nvPr/>
        </p:nvSpPr>
        <p:spPr>
          <a:xfrm>
            <a:off x="9174308" y="3280048"/>
            <a:ext cx="2747390" cy="3397951"/>
          </a:xfrm>
          <a:prstGeom prst="roundRect">
            <a:avLst>
              <a:gd name="adj" fmla="val 4529"/>
            </a:avLst>
          </a:prstGeom>
          <a:solidFill>
            <a:schemeClr val="accent3"/>
          </a:solidFill>
          <a:ln>
            <a:noFill/>
          </a:ln>
          <a:effectLst/>
        </p:spPr>
        <p:txBody>
          <a:bodyPr wrap="square" lIns="72000" tIns="72000" rIns="72000" bIns="72000" anchor="t">
            <a:noAutofit/>
          </a:bodyPr>
          <a:lstStyle/>
          <a:p>
            <a:pPr>
              <a:spcBef>
                <a:spcPts val="500"/>
              </a:spcBef>
            </a:pPr>
            <a:r>
              <a:rPr lang="en-US" sz="1400" b="1">
                <a:cs typeface="Arial" panose="020B0604020202020204" pitchFamily="34" charset="0"/>
              </a:rPr>
              <a:t>Avoid</a:t>
            </a:r>
          </a:p>
          <a:p>
            <a:pPr marL="171450" indent="-171450">
              <a:spcBef>
                <a:spcPts val="600"/>
              </a:spcBef>
              <a:buFont typeface="Arial" panose="020B0604020202020204" pitchFamily="34" charset="0"/>
              <a:buChar char="•"/>
            </a:pPr>
            <a:r>
              <a:rPr lang="en-US" sz="1050">
                <a:cs typeface="Arial" panose="020B0604020202020204" pitchFamily="34" charset="0"/>
              </a:rPr>
              <a:t>Absolute certainty statements where information is still evolving </a:t>
            </a:r>
          </a:p>
          <a:p>
            <a:pPr marL="171450" indent="-171450">
              <a:spcBef>
                <a:spcPts val="600"/>
              </a:spcBef>
              <a:buFont typeface="Arial" panose="020B0604020202020204" pitchFamily="34" charset="0"/>
              <a:buChar char="•"/>
            </a:pPr>
            <a:r>
              <a:rPr lang="en-US" sz="1050">
                <a:cs typeface="Arial" panose="020B0604020202020204" pitchFamily="34" charset="0"/>
              </a:rPr>
              <a:t>Creating unnecessary fear or alarm </a:t>
            </a:r>
          </a:p>
          <a:p>
            <a:pPr marL="171450" indent="-171450">
              <a:spcBef>
                <a:spcPts val="600"/>
              </a:spcBef>
              <a:buFont typeface="Arial" panose="020B0604020202020204" pitchFamily="34" charset="0"/>
              <a:buChar char="•"/>
            </a:pPr>
            <a:r>
              <a:rPr lang="en-US" sz="1050">
                <a:cs typeface="Arial" panose="020B0604020202020204" pitchFamily="34" charset="0"/>
              </a:rPr>
              <a:t>Over-reassurance that downplays uncertainty or change</a:t>
            </a:r>
          </a:p>
          <a:p>
            <a:pPr marL="171450" indent="-171450">
              <a:spcBef>
                <a:spcPts val="600"/>
              </a:spcBef>
              <a:buFont typeface="Arial" panose="020B0604020202020204" pitchFamily="34" charset="0"/>
              <a:buChar char="•"/>
            </a:pPr>
            <a:r>
              <a:rPr lang="en-US" sz="1050">
                <a:cs typeface="Arial" panose="020B0604020202020204" pitchFamily="34" charset="0"/>
              </a:rPr>
              <a:t>Amplifying fringe views or misinformation by repeat or legitimizing them unnecessary </a:t>
            </a:r>
            <a:endParaRPr lang="en-AU" sz="1050">
              <a:cs typeface="Arial" panose="020B0604020202020204" pitchFamily="34" charset="0"/>
            </a:endParaRPr>
          </a:p>
        </p:txBody>
      </p:sp>
      <p:sp>
        <p:nvSpPr>
          <p:cNvPr id="21" name="TextBox 20">
            <a:extLst>
              <a:ext uri="{FF2B5EF4-FFF2-40B4-BE49-F238E27FC236}">
                <a16:creationId xmlns:a16="http://schemas.microsoft.com/office/drawing/2014/main" id="{EA577564-B898-931C-D0DB-C7B482D5AEF6}"/>
              </a:ext>
            </a:extLst>
          </p:cNvPr>
          <p:cNvSpPr txBox="1"/>
          <p:nvPr/>
        </p:nvSpPr>
        <p:spPr>
          <a:xfrm>
            <a:off x="320229" y="1281062"/>
            <a:ext cx="11323722" cy="272275"/>
          </a:xfrm>
          <a:prstGeom prst="roundRect">
            <a:avLst/>
          </a:prstGeom>
          <a:solidFill>
            <a:schemeClr val="accent6">
              <a:lumMod val="20000"/>
              <a:lumOff val="80000"/>
            </a:schemeClr>
          </a:solidFill>
          <a:ln>
            <a:noFill/>
          </a:ln>
        </p:spPr>
        <p:txBody>
          <a:bodyPr wrap="square" lIns="0" tIns="0" rIns="0" bIns="0" anchor="t">
            <a:noAutofit/>
          </a:bodyPr>
          <a:lstStyle/>
          <a:p>
            <a:r>
              <a:rPr lang="en-US" sz="1200" b="1">
                <a:cs typeface="Arial" panose="020B0604020202020204" pitchFamily="34" charset="0"/>
              </a:rPr>
              <a:t>Summary</a:t>
            </a:r>
            <a:endParaRPr lang="en-US" sz="1200">
              <a:cs typeface="Arial" panose="020B0604020202020204" pitchFamily="34" charset="0"/>
            </a:endParaRPr>
          </a:p>
        </p:txBody>
      </p:sp>
      <p:sp>
        <p:nvSpPr>
          <p:cNvPr id="27" name="TextBox 26">
            <a:extLst>
              <a:ext uri="{FF2B5EF4-FFF2-40B4-BE49-F238E27FC236}">
                <a16:creationId xmlns:a16="http://schemas.microsoft.com/office/drawing/2014/main" id="{C7454D2A-9FBC-FCAB-AB7F-5EA93077F26B}"/>
              </a:ext>
            </a:extLst>
          </p:cNvPr>
          <p:cNvSpPr txBox="1"/>
          <p:nvPr/>
        </p:nvSpPr>
        <p:spPr>
          <a:xfrm>
            <a:off x="6362450" y="1318310"/>
            <a:ext cx="2224278" cy="184666"/>
          </a:xfrm>
          <a:prstGeom prst="rect">
            <a:avLst/>
          </a:prstGeom>
          <a:noFill/>
        </p:spPr>
        <p:txBody>
          <a:bodyPr wrap="square" lIns="0" tIns="0" rIns="0" bIns="0">
            <a:spAutoFit/>
          </a:bodyPr>
          <a:lstStyle/>
          <a:p>
            <a:r>
              <a:rPr lang="en-US" sz="1200" b="1">
                <a:cs typeface="Arial" panose="020B0604020202020204" pitchFamily="34" charset="0"/>
              </a:rPr>
              <a:t>P</a:t>
            </a:r>
            <a:r>
              <a:rPr lang="en-AU" sz="1200" b="1" err="1">
                <a:cs typeface="Arial" panose="020B0604020202020204" pitchFamily="34" charset="0"/>
              </a:rPr>
              <a:t>roactive</a:t>
            </a:r>
            <a:r>
              <a:rPr lang="en-AU" sz="1200" b="1">
                <a:cs typeface="Arial" panose="020B0604020202020204" pitchFamily="34" charset="0"/>
              </a:rPr>
              <a:t> approach</a:t>
            </a:r>
          </a:p>
        </p:txBody>
      </p:sp>
      <p:sp>
        <p:nvSpPr>
          <p:cNvPr id="29" name="TextBox 28">
            <a:extLst>
              <a:ext uri="{FF2B5EF4-FFF2-40B4-BE49-F238E27FC236}">
                <a16:creationId xmlns:a16="http://schemas.microsoft.com/office/drawing/2014/main" id="{EFCDF9DF-B184-9128-18B5-8965D6762B88}"/>
              </a:ext>
            </a:extLst>
          </p:cNvPr>
          <p:cNvSpPr txBox="1"/>
          <p:nvPr/>
        </p:nvSpPr>
        <p:spPr>
          <a:xfrm>
            <a:off x="9136508" y="1318310"/>
            <a:ext cx="2224278" cy="184666"/>
          </a:xfrm>
          <a:prstGeom prst="rect">
            <a:avLst/>
          </a:prstGeom>
          <a:noFill/>
        </p:spPr>
        <p:txBody>
          <a:bodyPr wrap="square" lIns="0" tIns="0" rIns="0" bIns="0">
            <a:spAutoFit/>
          </a:bodyPr>
          <a:lstStyle/>
          <a:p>
            <a:r>
              <a:rPr lang="en-US" sz="1200" b="1">
                <a:cs typeface="Arial" panose="020B0604020202020204" pitchFamily="34" charset="0"/>
              </a:rPr>
              <a:t>Re</a:t>
            </a:r>
            <a:r>
              <a:rPr lang="en-AU" sz="1200" b="1">
                <a:cs typeface="Arial" panose="020B0604020202020204" pitchFamily="34" charset="0"/>
              </a:rPr>
              <a:t>active tips</a:t>
            </a:r>
          </a:p>
        </p:txBody>
      </p:sp>
      <p:graphicFrame>
        <p:nvGraphicFramePr>
          <p:cNvPr id="95" name="Table 94">
            <a:extLst>
              <a:ext uri="{FF2B5EF4-FFF2-40B4-BE49-F238E27FC236}">
                <a16:creationId xmlns:a16="http://schemas.microsoft.com/office/drawing/2014/main" id="{B04709CB-E6AC-A7D7-A204-0B24AA122EA3}"/>
              </a:ext>
            </a:extLst>
          </p:cNvPr>
          <p:cNvGraphicFramePr>
            <a:graphicFrameLocks noGrp="1"/>
          </p:cNvGraphicFramePr>
          <p:nvPr>
            <p:extLst>
              <p:ext uri="{D42A27DB-BD31-4B8C-83A1-F6EECF244321}">
                <p14:modId xmlns:p14="http://schemas.microsoft.com/office/powerpoint/2010/main" val="638956357"/>
              </p:ext>
            </p:extLst>
          </p:nvPr>
        </p:nvGraphicFramePr>
        <p:xfrm>
          <a:off x="9169151" y="1636676"/>
          <a:ext cx="2224278" cy="764096"/>
        </p:xfrm>
        <a:graphic>
          <a:graphicData uri="http://schemas.openxmlformats.org/drawingml/2006/table">
            <a:tbl>
              <a:tblPr bandRow="1">
                <a:tableStyleId>{2D5ABB26-0587-4C30-8999-92F81FD0307C}</a:tableStyleId>
              </a:tblPr>
              <a:tblGrid>
                <a:gridCol w="2224278">
                  <a:extLst>
                    <a:ext uri="{9D8B030D-6E8A-4147-A177-3AD203B41FA5}">
                      <a16:colId xmlns:a16="http://schemas.microsoft.com/office/drawing/2014/main" val="712782302"/>
                    </a:ext>
                  </a:extLst>
                </a:gridCol>
              </a:tblGrid>
              <a:tr h="368439">
                <a:tc>
                  <a:txBody>
                    <a:bodyPr/>
                    <a:lstStyle/>
                    <a:p>
                      <a:pPr marL="0" indent="0">
                        <a:buNone/>
                      </a:pPr>
                      <a:r>
                        <a:rPr lang="en-US" sz="1000"/>
                        <a:t>Monitor and decide how and when to respond</a:t>
                      </a:r>
                    </a:p>
                  </a:txBody>
                  <a:tcPr marL="45720" marR="45720">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96341002"/>
                  </a:ext>
                </a:extLst>
              </a:tr>
              <a:tr h="367856">
                <a:tc>
                  <a:txBody>
                    <a:bodyPr/>
                    <a:lstStyle/>
                    <a:p>
                      <a:pPr marL="0" indent="0">
                        <a:buNone/>
                      </a:pPr>
                      <a:r>
                        <a:rPr lang="en-US" sz="1000"/>
                        <a:t>Learn and adapt</a:t>
                      </a:r>
                    </a:p>
                  </a:txBody>
                  <a:tcPr marL="45720" marR="45720">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72614316"/>
                  </a:ext>
                </a:extLst>
              </a:tr>
            </a:tbl>
          </a:graphicData>
        </a:graphic>
      </p:graphicFrame>
      <p:sp>
        <p:nvSpPr>
          <p:cNvPr id="11" name="TextBox 10">
            <a:extLst>
              <a:ext uri="{FF2B5EF4-FFF2-40B4-BE49-F238E27FC236}">
                <a16:creationId xmlns:a16="http://schemas.microsoft.com/office/drawing/2014/main" id="{3607E4E6-DDEF-1A1E-0CE4-18DA861EE47F}"/>
              </a:ext>
            </a:extLst>
          </p:cNvPr>
          <p:cNvSpPr txBox="1"/>
          <p:nvPr/>
        </p:nvSpPr>
        <p:spPr>
          <a:xfrm>
            <a:off x="289086" y="1440670"/>
            <a:ext cx="5451756" cy="1030544"/>
          </a:xfrm>
          <a:prstGeom prst="roundRect">
            <a:avLst>
              <a:gd name="adj" fmla="val 4529"/>
            </a:avLst>
          </a:prstGeom>
          <a:solidFill>
            <a:schemeClr val="bg1"/>
          </a:solidFill>
        </p:spPr>
        <p:txBody>
          <a:bodyPr wrap="square" lIns="72000" tIns="72000" rIns="72000" bIns="72000">
            <a:noAutofit/>
          </a:bodyPr>
          <a:lstStyle/>
          <a:p>
            <a:r>
              <a:rPr lang="en-AU" sz="1000">
                <a:cs typeface="Arial" panose="020B0604020202020204" pitchFamily="34" charset="0"/>
              </a:rPr>
              <a:t>Misinformation and disinformation are risks during biosecurity emergencies like H5 bird flu. </a:t>
            </a:r>
          </a:p>
          <a:p>
            <a:pPr marL="171450" indent="-171450">
              <a:buFont typeface="Arial" panose="020B0604020202020204" pitchFamily="34" charset="0"/>
              <a:buChar char="•"/>
            </a:pPr>
            <a:r>
              <a:rPr lang="en-AU" sz="1000">
                <a:cs typeface="Arial" panose="020B0604020202020204" pitchFamily="34" charset="0"/>
              </a:rPr>
              <a:t>Misinformation is false of misleading information shared without intent to deceive</a:t>
            </a:r>
          </a:p>
          <a:p>
            <a:pPr marL="171450" indent="-171450">
              <a:spcBef>
                <a:spcPts val="600"/>
              </a:spcBef>
              <a:buFont typeface="Arial" panose="020B0604020202020204" pitchFamily="34" charset="0"/>
              <a:buChar char="•"/>
            </a:pPr>
            <a:r>
              <a:rPr lang="en-AU" sz="1000">
                <a:cs typeface="Arial" panose="020B0604020202020204" pitchFamily="34" charset="0"/>
              </a:rPr>
              <a:t>Disinformation is false of misleading information shared with the intent to deceive and potentially cause harm. </a:t>
            </a:r>
          </a:p>
          <a:p>
            <a:endParaRPr lang="en-AU" sz="1000">
              <a:cs typeface="Arial" panose="020B0604020202020204" pitchFamily="34" charset="0"/>
            </a:endParaRPr>
          </a:p>
          <a:p>
            <a:r>
              <a:rPr lang="en-AU" sz="1000">
                <a:cs typeface="Arial" panose="020B0604020202020204" pitchFamily="34" charset="0"/>
              </a:rPr>
              <a:t>Both can spread rapidly when uncertainty is high in situations like H5 bird flu. Where there are gaps in information such as an evolving situation, audiences naturally attempt to fill the gaps, increasing the likelihood of speculation. In a social media world – speculation spreads rapidly. </a:t>
            </a:r>
          </a:p>
          <a:p>
            <a:endParaRPr lang="en-AU" sz="1000">
              <a:cs typeface="Arial" panose="020B0604020202020204" pitchFamily="34" charset="0"/>
            </a:endParaRPr>
          </a:p>
          <a:p>
            <a:r>
              <a:rPr lang="en-AU" sz="1000">
                <a:cs typeface="Arial" panose="020B0604020202020204" pitchFamily="34" charset="0"/>
              </a:rPr>
              <a:t>If misinformation or disinformation is developing within your organisation or your audiences – please flag this with </a:t>
            </a:r>
            <a:r>
              <a:rPr lang="en-AU" sz="1000">
                <a:cs typeface="Arial" panose="020B0604020202020204" pitchFamily="34" charset="0"/>
                <a:hlinkClick r:id="rId4"/>
              </a:rPr>
              <a:t>sboc.publicinformation@agriculture.vic.gov.au</a:t>
            </a:r>
            <a:r>
              <a:rPr lang="en-AU" sz="1000">
                <a:cs typeface="Arial" panose="020B0604020202020204" pitchFamily="34" charset="0"/>
              </a:rPr>
              <a:t> </a:t>
            </a:r>
            <a:endParaRPr lang="en-AU" sz="1000" b="1">
              <a:cs typeface="Arial" panose="020B0604020202020204" pitchFamily="34" charset="0"/>
            </a:endParaRPr>
          </a:p>
          <a:p>
            <a:pPr marL="63450" indent="-63450">
              <a:spcBef>
                <a:spcPts val="500"/>
              </a:spcBef>
              <a:buFont typeface="Arial" panose="020B0604020202020204" pitchFamily="34" charset="0"/>
              <a:buChar char="•"/>
            </a:pPr>
            <a:endParaRPr lang="en-US" sz="900">
              <a:solidFill>
                <a:schemeClr val="accent4"/>
              </a:solidFill>
              <a:cs typeface="Arial" panose="020B0604020202020204" pitchFamily="34" charset="0"/>
            </a:endParaRPr>
          </a:p>
        </p:txBody>
      </p:sp>
      <p:sp>
        <p:nvSpPr>
          <p:cNvPr id="9" name="TextBox 8">
            <a:extLst>
              <a:ext uri="{FF2B5EF4-FFF2-40B4-BE49-F238E27FC236}">
                <a16:creationId xmlns:a16="http://schemas.microsoft.com/office/drawing/2014/main" id="{12991840-B645-3EF2-8F19-75FB75D239D6}"/>
              </a:ext>
            </a:extLst>
          </p:cNvPr>
          <p:cNvSpPr txBox="1"/>
          <p:nvPr/>
        </p:nvSpPr>
        <p:spPr>
          <a:xfrm>
            <a:off x="320229" y="3767679"/>
            <a:ext cx="5707402" cy="2910320"/>
          </a:xfrm>
          <a:prstGeom prst="roundRect">
            <a:avLst>
              <a:gd name="adj" fmla="val 4529"/>
            </a:avLst>
          </a:prstGeom>
          <a:solidFill>
            <a:schemeClr val="accent6">
              <a:lumMod val="20000"/>
              <a:lumOff val="80000"/>
            </a:schemeClr>
          </a:solidFill>
        </p:spPr>
        <p:txBody>
          <a:bodyPr wrap="square" lIns="72000" tIns="72000" rIns="72000" bIns="72000" numCol="2" spcCol="72000" anchor="t">
            <a:noAutofit/>
          </a:bodyPr>
          <a:lstStyle/>
          <a:p>
            <a:pPr>
              <a:spcBef>
                <a:spcPts val="500"/>
              </a:spcBef>
            </a:pPr>
            <a:r>
              <a:rPr lang="en-AU" sz="1200" b="1">
                <a:cs typeface="Arial" panose="020B0604020202020204" pitchFamily="34" charset="0"/>
              </a:rPr>
              <a:t>Five step approach</a:t>
            </a:r>
          </a:p>
          <a:p>
            <a:pPr>
              <a:spcBef>
                <a:spcPts val="500"/>
              </a:spcBef>
            </a:pPr>
            <a:endParaRPr lang="en-AU" sz="1200" b="1">
              <a:cs typeface="Arial" panose="020B0604020202020204" pitchFamily="34" charset="0"/>
            </a:endParaRPr>
          </a:p>
          <a:p>
            <a:pPr>
              <a:spcBef>
                <a:spcPts val="500"/>
              </a:spcBef>
            </a:pPr>
            <a:endParaRPr lang="en-AU" sz="1200" b="1">
              <a:cs typeface="Arial" panose="020B0604020202020204" pitchFamily="34" charset="0"/>
            </a:endParaRPr>
          </a:p>
          <a:p>
            <a:pPr>
              <a:spcBef>
                <a:spcPts val="500"/>
              </a:spcBef>
            </a:pPr>
            <a:endParaRPr lang="en-US" sz="1000">
              <a:solidFill>
                <a:schemeClr val="accent4"/>
              </a:solidFill>
              <a:cs typeface="Arial" panose="020B0604020202020204" pitchFamily="34" charset="0"/>
            </a:endParaRPr>
          </a:p>
        </p:txBody>
      </p:sp>
      <p:graphicFrame>
        <p:nvGraphicFramePr>
          <p:cNvPr id="30" name="Table 29">
            <a:extLst>
              <a:ext uri="{FF2B5EF4-FFF2-40B4-BE49-F238E27FC236}">
                <a16:creationId xmlns:a16="http://schemas.microsoft.com/office/drawing/2014/main" id="{555CB335-C5FC-ED9F-83C6-E96E35576179}"/>
              </a:ext>
            </a:extLst>
          </p:cNvPr>
          <p:cNvGraphicFramePr>
            <a:graphicFrameLocks noGrp="1"/>
          </p:cNvGraphicFramePr>
          <p:nvPr>
            <p:extLst>
              <p:ext uri="{D42A27DB-BD31-4B8C-83A1-F6EECF244321}">
                <p14:modId xmlns:p14="http://schemas.microsoft.com/office/powerpoint/2010/main" val="4164449125"/>
              </p:ext>
            </p:extLst>
          </p:nvPr>
        </p:nvGraphicFramePr>
        <p:xfrm>
          <a:off x="6348188" y="1632756"/>
          <a:ext cx="2224278" cy="1063842"/>
        </p:xfrm>
        <a:graphic>
          <a:graphicData uri="http://schemas.openxmlformats.org/drawingml/2006/table">
            <a:tbl>
              <a:tblPr bandRow="1">
                <a:tableStyleId>{2D5ABB26-0587-4C30-8999-92F81FD0307C}</a:tableStyleId>
              </a:tblPr>
              <a:tblGrid>
                <a:gridCol w="2224278">
                  <a:extLst>
                    <a:ext uri="{9D8B030D-6E8A-4147-A177-3AD203B41FA5}">
                      <a16:colId xmlns:a16="http://schemas.microsoft.com/office/drawing/2014/main" val="712782302"/>
                    </a:ext>
                  </a:extLst>
                </a:gridCol>
              </a:tblGrid>
              <a:tr h="271362">
                <a:tc>
                  <a:txBody>
                    <a:bodyPr/>
                    <a:lstStyle/>
                    <a:p>
                      <a:pPr marL="0" indent="0">
                        <a:buNone/>
                      </a:pPr>
                      <a:r>
                        <a:rPr lang="en-US" sz="1000"/>
                        <a:t>Identify what is uncertain </a:t>
                      </a:r>
                    </a:p>
                  </a:txBody>
                  <a:tcPr marL="45720" marR="45720">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96341002"/>
                  </a:ext>
                </a:extLst>
              </a:tr>
              <a:tr h="271791">
                <a:tc>
                  <a:txBody>
                    <a:bodyPr/>
                    <a:lstStyle/>
                    <a:p>
                      <a:pPr marL="0" indent="0">
                        <a:buNone/>
                      </a:pPr>
                      <a:r>
                        <a:rPr lang="en-US" sz="1000"/>
                        <a:t>Anticipate likely assumptions or questions</a:t>
                      </a:r>
                    </a:p>
                  </a:txBody>
                  <a:tcPr marL="45720" marR="45720">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72614316"/>
                  </a:ext>
                </a:extLst>
              </a:tr>
              <a:tr h="376327">
                <a:tc>
                  <a:txBody>
                    <a:bodyPr/>
                    <a:lstStyle/>
                    <a:p>
                      <a:pPr marL="0" indent="0">
                        <a:buNone/>
                      </a:pPr>
                      <a:r>
                        <a:rPr lang="en-US" sz="1000"/>
                        <a:t>Design messages and approaches to prevent misunderstanding </a:t>
                      </a:r>
                    </a:p>
                  </a:txBody>
                  <a:tcPr marL="45720" marR="45720">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97136111"/>
                  </a:ext>
                </a:extLst>
              </a:tr>
            </a:tbl>
          </a:graphicData>
        </a:graphic>
      </p:graphicFrame>
      <p:sp>
        <p:nvSpPr>
          <p:cNvPr id="31" name="Content Placeholder 4">
            <a:extLst>
              <a:ext uri="{FF2B5EF4-FFF2-40B4-BE49-F238E27FC236}">
                <a16:creationId xmlns:a16="http://schemas.microsoft.com/office/drawing/2014/main" id="{8B0AB7D3-909B-B290-2F3A-344A6A41FC31}"/>
              </a:ext>
            </a:extLst>
          </p:cNvPr>
          <p:cNvSpPr>
            <a:spLocks noGrp="1"/>
          </p:cNvSpPr>
          <p:nvPr>
            <p:ph idx="1"/>
          </p:nvPr>
        </p:nvSpPr>
        <p:spPr>
          <a:xfrm>
            <a:off x="426060" y="4170739"/>
            <a:ext cx="5495740" cy="2263935"/>
          </a:xfrm>
        </p:spPr>
        <p:txBody>
          <a:bodyPr>
            <a:noAutofit/>
          </a:bodyPr>
          <a:lstStyle/>
          <a:p>
            <a:pPr marL="228600" indent="-228600">
              <a:buAutoNum type="arabicPeriod"/>
            </a:pPr>
            <a:r>
              <a:rPr lang="en-AU" sz="1000">
                <a:cs typeface="Arial" panose="020B0604020202020204" pitchFamily="34" charset="0"/>
              </a:rPr>
              <a:t>Pre-bunking: </a:t>
            </a:r>
            <a:r>
              <a:rPr lang="en-US" sz="1000">
                <a:cs typeface="Arial" panose="020B0604020202020204" pitchFamily="34" charset="0"/>
              </a:rPr>
              <a:t>Clarify uncertainty and address likely which helps build psychological resistance misunderstandings early.</a:t>
            </a:r>
            <a:endParaRPr lang="en-AU" sz="1000">
              <a:cs typeface="Arial" panose="020B0604020202020204" pitchFamily="34" charset="0"/>
            </a:endParaRPr>
          </a:p>
          <a:p>
            <a:pPr marL="228600" indent="-228600">
              <a:buAutoNum type="arabicPeriod"/>
            </a:pPr>
            <a:r>
              <a:rPr lang="en-AU" sz="1000">
                <a:cs typeface="Arial" panose="020B0604020202020204" pitchFamily="34" charset="0"/>
              </a:rPr>
              <a:t>Uncertainty and sense-making: </a:t>
            </a:r>
            <a:r>
              <a:rPr lang="en-US" sz="1000">
                <a:cs typeface="Arial" panose="020B0604020202020204" pitchFamily="34" charset="0"/>
              </a:rPr>
              <a:t>When information is incomplete or evolving, people rely on prior beliefs and simple, emotionally compelling explanations. Early, clear communication reduces confusion and limits speculative taking hold.</a:t>
            </a:r>
          </a:p>
          <a:p>
            <a:pPr marL="228600" indent="-228600">
              <a:buAutoNum type="arabicPeriod"/>
            </a:pPr>
            <a:r>
              <a:rPr lang="en-US" sz="1000">
                <a:cs typeface="Arial" panose="020B0604020202020204" pitchFamily="34" charset="0"/>
              </a:rPr>
              <a:t>Relevance and agency: audiences disengage when messages lack personal relevance or clear, justifiable action. Providing meaningful context and simple, appropriate actions increases attention, trust and compliance.</a:t>
            </a:r>
          </a:p>
          <a:p>
            <a:pPr marL="228600" indent="-228600">
              <a:buAutoNum type="arabicPeriod"/>
            </a:pPr>
            <a:r>
              <a:rPr lang="en-US" sz="1000">
                <a:cs typeface="Arial" panose="020B0604020202020204" pitchFamily="34" charset="0"/>
              </a:rPr>
              <a:t>Trust, authority and social influence: trusted experts and credible intermediaries increase message acceptance. Coordinated messaging reduces confusion.</a:t>
            </a:r>
          </a:p>
          <a:p>
            <a:pPr marL="228600" indent="-228600">
              <a:buAutoNum type="arabicPeriod"/>
            </a:pPr>
            <a:r>
              <a:rPr lang="en-US" sz="1000">
                <a:cs typeface="Arial" panose="020B0604020202020204" pitchFamily="34" charset="0"/>
              </a:rPr>
              <a:t>Proportionate response: not all misinformation requires direct countering. Over-correction can amplify misinformation. An impact-based, harm-informed approach supports proportionate and effective response decisions.</a:t>
            </a:r>
          </a:p>
          <a:p>
            <a:endParaRPr lang="en-AU" sz="1050">
              <a:cs typeface="Arial" panose="020B0604020202020204" pitchFamily="34" charset="0"/>
            </a:endParaRPr>
          </a:p>
        </p:txBody>
      </p:sp>
    </p:spTree>
    <p:extLst>
      <p:ext uri="{BB962C8B-B14F-4D97-AF65-F5344CB8AC3E}">
        <p14:creationId xmlns:p14="http://schemas.microsoft.com/office/powerpoint/2010/main" val="69543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56323-176A-12CC-7796-8B9F121571FB}"/>
              </a:ext>
            </a:extLst>
          </p:cNvPr>
          <p:cNvSpPr>
            <a:spLocks noGrp="1"/>
          </p:cNvSpPr>
          <p:nvPr>
            <p:ph type="title"/>
          </p:nvPr>
        </p:nvSpPr>
        <p:spPr/>
        <p:txBody>
          <a:bodyPr/>
          <a:lstStyle/>
          <a:p>
            <a:r>
              <a:rPr lang="en-US"/>
              <a:t>Social media content 1</a:t>
            </a:r>
            <a:br>
              <a:rPr lang="en-US"/>
            </a:br>
            <a:r>
              <a:rPr lang="en-US" sz="2000" b="0"/>
              <a:t>Suggested copy</a:t>
            </a:r>
            <a:endParaRPr lang="en-US" sz="1800" b="0"/>
          </a:p>
        </p:txBody>
      </p:sp>
      <p:sp>
        <p:nvSpPr>
          <p:cNvPr id="7" name="TextBox 6">
            <a:extLst>
              <a:ext uri="{FF2B5EF4-FFF2-40B4-BE49-F238E27FC236}">
                <a16:creationId xmlns:a16="http://schemas.microsoft.com/office/drawing/2014/main" id="{BACBB882-2903-F916-C5D1-38151BC245A5}"/>
              </a:ext>
            </a:extLst>
          </p:cNvPr>
          <p:cNvSpPr txBox="1"/>
          <p:nvPr/>
        </p:nvSpPr>
        <p:spPr>
          <a:xfrm>
            <a:off x="464234" y="1068707"/>
            <a:ext cx="5593540" cy="3323987"/>
          </a:xfrm>
          <a:prstGeom prst="rect">
            <a:avLst/>
          </a:prstGeom>
          <a:noFill/>
        </p:spPr>
        <p:txBody>
          <a:bodyPr wrap="square" lIns="91440" tIns="45720" rIns="91440" bIns="45720" anchor="t">
            <a:spAutoFit/>
          </a:bodyPr>
          <a:lstStyle/>
          <a:p>
            <a:pPr fontAlgn="base"/>
            <a:r>
              <a:rPr lang="en-AU" sz="1400">
                <a:solidFill>
                  <a:schemeClr val="accent4"/>
                </a:solidFill>
              </a:rPr>
              <a:t>H5 bird flu is present in wild birds in south-west Victoria. </a:t>
            </a:r>
          </a:p>
          <a:p>
            <a:pPr fontAlgn="base"/>
            <a:r>
              <a:rPr lang="en-AU" sz="1400">
                <a:solidFill>
                  <a:schemeClr val="accent4"/>
                </a:solidFill>
              </a:rPr>
              <a:t>Early reporting gives us the best chance to reduce the impacts of the disease. </a:t>
            </a:r>
          </a:p>
          <a:p>
            <a:pPr fontAlgn="base"/>
            <a:r>
              <a:rPr lang="en-AU" sz="1400">
                <a:solidFill>
                  <a:schemeClr val="accent4"/>
                </a:solidFill>
              </a:rPr>
              <a:t>Avoid. Record. Report. is a simple way you can help. </a:t>
            </a:r>
          </a:p>
          <a:p>
            <a:pPr fontAlgn="base"/>
            <a:r>
              <a:rPr lang="en-AU" sz="1400">
                <a:solidFill>
                  <a:schemeClr val="accent4"/>
                </a:solidFill>
              </a:rPr>
              <a:t>If you see sick or dead birds or wildlife: </a:t>
            </a:r>
          </a:p>
          <a:p>
            <a:pPr fontAlgn="base"/>
            <a:r>
              <a:rPr lang="en-AU" sz="1400">
                <a:solidFill>
                  <a:schemeClr val="accent4"/>
                </a:solidFill>
              </a:rPr>
              <a:t>✅ avoid contact </a:t>
            </a:r>
            <a:br>
              <a:rPr lang="en-AU" sz="1400">
                <a:solidFill>
                  <a:schemeClr val="accent4"/>
                </a:solidFill>
              </a:rPr>
            </a:br>
            <a:r>
              <a:rPr lang="en-AU" sz="1400">
                <a:solidFill>
                  <a:schemeClr val="accent4"/>
                </a:solidFill>
              </a:rPr>
              <a:t>✅ record the exact location and what you observed </a:t>
            </a:r>
            <a:br>
              <a:rPr lang="en-AU" sz="1400">
                <a:solidFill>
                  <a:schemeClr val="accent4"/>
                </a:solidFill>
              </a:rPr>
            </a:br>
            <a:r>
              <a:rPr lang="en-AU" sz="1400">
                <a:solidFill>
                  <a:schemeClr val="accent4"/>
                </a:solidFill>
              </a:rPr>
              <a:t>✅ report it online or call 1800 675 888 </a:t>
            </a:r>
          </a:p>
          <a:p>
            <a:pPr fontAlgn="base"/>
            <a:r>
              <a:rPr lang="en-AU" sz="1400">
                <a:solidFill>
                  <a:schemeClr val="accent4"/>
                </a:solidFill>
              </a:rPr>
              <a:t>We know people care deeply about wildlife and want to help when they see an animal in distress. </a:t>
            </a:r>
          </a:p>
          <a:p>
            <a:pPr fontAlgn="base"/>
            <a:r>
              <a:rPr lang="en-AU" sz="1400">
                <a:solidFill>
                  <a:schemeClr val="accent4"/>
                </a:solidFill>
              </a:rPr>
              <a:t>Injured wildlife may still need rescue and care, but if birds or wildlife appear sick, or dead, avoid contact and report it so trained responders can safely assess the situation. </a:t>
            </a:r>
          </a:p>
          <a:p>
            <a:pPr fontAlgn="base"/>
            <a:r>
              <a:rPr lang="en-AU" sz="1400">
                <a:solidFill>
                  <a:schemeClr val="accent4"/>
                </a:solidFill>
              </a:rPr>
              <a:t>Your report could help detect disease early and support our wildlife. </a:t>
            </a:r>
          </a:p>
          <a:p>
            <a:pPr fontAlgn="base"/>
            <a:r>
              <a:rPr lang="en-AU" sz="1400">
                <a:solidFill>
                  <a:schemeClr val="accent4"/>
                </a:solidFill>
              </a:rPr>
              <a:t>🔗 agriculture.vic.gov.au/</a:t>
            </a:r>
            <a:r>
              <a:rPr lang="en-AU" sz="1400" err="1">
                <a:solidFill>
                  <a:schemeClr val="accent4"/>
                </a:solidFill>
              </a:rPr>
              <a:t>birdflu</a:t>
            </a:r>
            <a:endParaRPr lang="en-AU" sz="1400">
              <a:solidFill>
                <a:schemeClr val="accent4"/>
              </a:solidFill>
            </a:endParaRPr>
          </a:p>
        </p:txBody>
      </p:sp>
      <p:sp>
        <p:nvSpPr>
          <p:cNvPr id="6" name="TextBox 5">
            <a:extLst>
              <a:ext uri="{FF2B5EF4-FFF2-40B4-BE49-F238E27FC236}">
                <a16:creationId xmlns:a16="http://schemas.microsoft.com/office/drawing/2014/main" id="{D2E2CD22-D44A-B60F-8ED4-B6209AFD86CE}"/>
              </a:ext>
            </a:extLst>
          </p:cNvPr>
          <p:cNvSpPr txBox="1"/>
          <p:nvPr/>
        </p:nvSpPr>
        <p:spPr>
          <a:xfrm>
            <a:off x="609454" y="5298686"/>
            <a:ext cx="55670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solidFill>
                <a:cs typeface="Arial"/>
              </a:rPr>
              <a:t>Or you can share an </a:t>
            </a:r>
            <a:r>
              <a:rPr lang="en-US" sz="1400">
                <a:solidFill>
                  <a:schemeClr val="accent4"/>
                </a:solidFill>
                <a:cs typeface="Arial"/>
                <a:hlinkClick r:id="rId2">
                  <a:extLst>
                    <a:ext uri="{A12FA001-AC4F-418D-AE19-62706E023703}">
                      <ahyp:hlinkClr xmlns:ahyp="http://schemas.microsoft.com/office/drawing/2018/hyperlinkcolor" val="tx"/>
                    </a:ext>
                  </a:extLst>
                </a:hlinkClick>
              </a:rPr>
              <a:t>Agriculture Victoria Facebook post</a:t>
            </a:r>
            <a:r>
              <a:rPr lang="en-US" sz="1400">
                <a:solidFill>
                  <a:schemeClr val="accent4"/>
                </a:solidFill>
                <a:cs typeface="Arial"/>
              </a:rPr>
              <a:t> </a:t>
            </a:r>
            <a:endParaRPr lang="en-US">
              <a:solidFill>
                <a:schemeClr val="accent4"/>
              </a:solidFill>
            </a:endParaRPr>
          </a:p>
        </p:txBody>
      </p:sp>
      <p:sp>
        <p:nvSpPr>
          <p:cNvPr id="11" name="Rectangle 10">
            <a:extLst>
              <a:ext uri="{FF2B5EF4-FFF2-40B4-BE49-F238E27FC236}">
                <a16:creationId xmlns:a16="http://schemas.microsoft.com/office/drawing/2014/main" id="{BF7B333D-28CA-31C6-2D7A-F7A4864E7699}"/>
              </a:ext>
            </a:extLst>
          </p:cNvPr>
          <p:cNvSpPr/>
          <p:nvPr/>
        </p:nvSpPr>
        <p:spPr>
          <a:xfrm>
            <a:off x="528952" y="5115857"/>
            <a:ext cx="4976498" cy="67343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7F584A7-277B-5474-997D-BFC125B162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4032" y="260648"/>
            <a:ext cx="4455474" cy="4455474"/>
          </a:xfrm>
          <a:prstGeom prst="rect">
            <a:avLst/>
          </a:prstGeom>
        </p:spPr>
      </p:pic>
      <p:sp>
        <p:nvSpPr>
          <p:cNvPr id="9" name="TextBox 8">
            <a:extLst>
              <a:ext uri="{FF2B5EF4-FFF2-40B4-BE49-F238E27FC236}">
                <a16:creationId xmlns:a16="http://schemas.microsoft.com/office/drawing/2014/main" id="{63D5605F-EC70-B7B7-B88C-C8221B4AA144}"/>
              </a:ext>
            </a:extLst>
          </p:cNvPr>
          <p:cNvSpPr txBox="1"/>
          <p:nvPr/>
        </p:nvSpPr>
        <p:spPr>
          <a:xfrm>
            <a:off x="6283223" y="4836913"/>
            <a:ext cx="6094562" cy="923330"/>
          </a:xfrm>
          <a:prstGeom prst="rect">
            <a:avLst/>
          </a:prstGeom>
          <a:noFill/>
        </p:spPr>
        <p:txBody>
          <a:bodyPr wrap="square">
            <a:spAutoFit/>
          </a:bodyPr>
          <a:lstStyle/>
          <a:p>
            <a:r>
              <a:rPr lang="en-US" b="1">
                <a:solidFill>
                  <a:schemeClr val="accent4"/>
                </a:solidFill>
              </a:rPr>
              <a:t>Link to social media: </a:t>
            </a:r>
            <a:r>
              <a:rPr lang="en-US">
                <a:solidFill>
                  <a:schemeClr val="accent4"/>
                </a:solidFill>
                <a:hlinkClick r:id="rId4">
                  <a:extLst>
                    <a:ext uri="{A12FA001-AC4F-418D-AE19-62706E023703}">
                      <ahyp:hlinkClr xmlns:ahyp="http://schemas.microsoft.com/office/drawing/2018/hyperlinkcolor" val="tx"/>
                    </a:ext>
                  </a:extLst>
                </a:hlinkClick>
              </a:rPr>
              <a:t>https://www.facebook.com/share/p/1Duc9aspdq/</a:t>
            </a:r>
            <a:r>
              <a:rPr lang="en-US">
                <a:solidFill>
                  <a:schemeClr val="accent4"/>
                </a:solidFill>
              </a:rPr>
              <a:t> </a:t>
            </a:r>
          </a:p>
          <a:p>
            <a:r>
              <a:rPr lang="en-US">
                <a:solidFill>
                  <a:schemeClr val="accent4"/>
                </a:solidFill>
              </a:rPr>
              <a:t>Share on your platforms.</a:t>
            </a:r>
            <a:endParaRPr lang="en-AU">
              <a:solidFill>
                <a:schemeClr val="accent4"/>
              </a:solidFill>
            </a:endParaRPr>
          </a:p>
        </p:txBody>
      </p:sp>
    </p:spTree>
    <p:extLst>
      <p:ext uri="{BB962C8B-B14F-4D97-AF65-F5344CB8AC3E}">
        <p14:creationId xmlns:p14="http://schemas.microsoft.com/office/powerpoint/2010/main" val="1961441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BABB-0C1C-5DBC-643F-DB938FE49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C10FE-2D82-0A68-04AB-71B648E06C5B}"/>
              </a:ext>
            </a:extLst>
          </p:cNvPr>
          <p:cNvSpPr>
            <a:spLocks noGrp="1"/>
          </p:cNvSpPr>
          <p:nvPr>
            <p:ph type="title"/>
          </p:nvPr>
        </p:nvSpPr>
        <p:spPr/>
        <p:txBody>
          <a:bodyPr/>
          <a:lstStyle/>
          <a:p>
            <a:r>
              <a:rPr lang="en-US"/>
              <a:t>Social media content 2</a:t>
            </a:r>
            <a:br>
              <a:rPr lang="en-US"/>
            </a:br>
            <a:r>
              <a:rPr lang="en-US" sz="2000" b="0"/>
              <a:t>Suggested copy</a:t>
            </a:r>
            <a:endParaRPr lang="en-US" sz="1800" b="0"/>
          </a:p>
        </p:txBody>
      </p:sp>
      <p:sp>
        <p:nvSpPr>
          <p:cNvPr id="7" name="TextBox 6">
            <a:extLst>
              <a:ext uri="{FF2B5EF4-FFF2-40B4-BE49-F238E27FC236}">
                <a16:creationId xmlns:a16="http://schemas.microsoft.com/office/drawing/2014/main" id="{D2E23908-95C5-0673-0ABB-73B416472D38}"/>
              </a:ext>
            </a:extLst>
          </p:cNvPr>
          <p:cNvSpPr txBox="1"/>
          <p:nvPr/>
        </p:nvSpPr>
        <p:spPr>
          <a:xfrm>
            <a:off x="504299" y="1330695"/>
            <a:ext cx="5593540" cy="3080330"/>
          </a:xfrm>
          <a:prstGeom prst="rect">
            <a:avLst/>
          </a:prstGeom>
          <a:noFill/>
        </p:spPr>
        <p:txBody>
          <a:bodyPr wrap="square" lIns="91440" tIns="45720" rIns="91440" bIns="45720" anchor="t">
            <a:spAutoFit/>
          </a:bodyPr>
          <a:lstStyle/>
          <a:p>
            <a:pPr algn="l" rtl="0" fontAlgn="base">
              <a:lnSpc>
                <a:spcPts val="1425"/>
              </a:lnSpc>
              <a:spcAft>
                <a:spcPts val="600"/>
              </a:spcAft>
              <a:buNone/>
            </a:pPr>
            <a:r>
              <a:rPr lang="en-AU" sz="1400" b="0" i="0">
                <a:solidFill>
                  <a:schemeClr val="accent4"/>
                </a:solidFill>
                <a:effectLst/>
              </a:rPr>
              <a:t>Reported sick or dead birds or wildlife? Here's what happens next 👇 </a:t>
            </a:r>
            <a:endParaRPr lang="en-AU" sz="1400" b="0" i="0">
              <a:solidFill>
                <a:schemeClr val="accent4"/>
              </a:solidFill>
              <a:effectLst/>
              <a:cs typeface="Arial"/>
            </a:endParaRPr>
          </a:p>
          <a:p>
            <a:pPr algn="l" fontAlgn="base">
              <a:lnSpc>
                <a:spcPts val="1275"/>
              </a:lnSpc>
              <a:spcAft>
                <a:spcPts val="600"/>
              </a:spcAft>
              <a:buNone/>
            </a:pPr>
            <a:r>
              <a:rPr lang="en-AU" sz="1400" b="0" i="0">
                <a:solidFill>
                  <a:schemeClr val="accent4"/>
                </a:solidFill>
                <a:effectLst/>
              </a:rPr>
              <a:t>H5 bird flu is present in Victoria, and community reports play an important role in helping us detect early and monitor the situation.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Each report DEECA receives is reviewed and assessed using information such as the species, number of birds affected, location and disease risk.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Not all reports will lead to an investigation, collection or testing. Where further action is needed, we may contact you for more information or arrange collection and testing.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If you see sick or dead birds or wildlife, avoid contact, record its exact location and report it online or call 1800 675 888.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You can also view reports on our online map and follow surveillance activity across the state.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Learn more and view the map: 🔗 agriculture.vic.gov.au/</a:t>
            </a:r>
            <a:r>
              <a:rPr lang="en-AU" sz="1400" b="0" i="0" err="1">
                <a:solidFill>
                  <a:schemeClr val="accent4"/>
                </a:solidFill>
                <a:effectLst/>
              </a:rPr>
              <a:t>birdflu</a:t>
            </a:r>
            <a:r>
              <a:rPr lang="en-AU" sz="1400" b="0" i="0">
                <a:solidFill>
                  <a:schemeClr val="accent4"/>
                </a:solidFill>
                <a:effectLst/>
              </a:rPr>
              <a:t> </a:t>
            </a:r>
            <a:endParaRPr lang="en-AU" sz="1400" b="0" i="0">
              <a:solidFill>
                <a:schemeClr val="accent4"/>
              </a:solidFill>
              <a:effectLst/>
              <a:cs typeface="Arial"/>
            </a:endParaRPr>
          </a:p>
        </p:txBody>
      </p:sp>
      <p:sp>
        <p:nvSpPr>
          <p:cNvPr id="6" name="TextBox 5">
            <a:extLst>
              <a:ext uri="{FF2B5EF4-FFF2-40B4-BE49-F238E27FC236}">
                <a16:creationId xmlns:a16="http://schemas.microsoft.com/office/drawing/2014/main" id="{7E35FC02-58B6-24EB-2DD9-9C70731A03CC}"/>
              </a:ext>
            </a:extLst>
          </p:cNvPr>
          <p:cNvSpPr txBox="1"/>
          <p:nvPr/>
        </p:nvSpPr>
        <p:spPr>
          <a:xfrm>
            <a:off x="609454" y="5298686"/>
            <a:ext cx="55670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solidFill>
                <a:cs typeface="Arial"/>
              </a:rPr>
              <a:t>Or you can share an </a:t>
            </a:r>
            <a:r>
              <a:rPr lang="en-US" sz="1400">
                <a:solidFill>
                  <a:schemeClr val="accent4"/>
                </a:solidFill>
                <a:cs typeface="Arial"/>
                <a:hlinkClick r:id="rId2">
                  <a:extLst>
                    <a:ext uri="{A12FA001-AC4F-418D-AE19-62706E023703}">
                      <ahyp:hlinkClr xmlns:ahyp="http://schemas.microsoft.com/office/drawing/2018/hyperlinkcolor" val="tx"/>
                    </a:ext>
                  </a:extLst>
                </a:hlinkClick>
              </a:rPr>
              <a:t>Agriculture Victoria Facebook post</a:t>
            </a:r>
            <a:r>
              <a:rPr lang="en-US" sz="1400">
                <a:solidFill>
                  <a:schemeClr val="accent4"/>
                </a:solidFill>
                <a:cs typeface="Arial"/>
              </a:rPr>
              <a:t> </a:t>
            </a:r>
            <a:endParaRPr lang="en-US">
              <a:solidFill>
                <a:schemeClr val="accent4"/>
              </a:solidFill>
            </a:endParaRPr>
          </a:p>
        </p:txBody>
      </p:sp>
      <p:sp>
        <p:nvSpPr>
          <p:cNvPr id="11" name="Rectangle 10">
            <a:extLst>
              <a:ext uri="{FF2B5EF4-FFF2-40B4-BE49-F238E27FC236}">
                <a16:creationId xmlns:a16="http://schemas.microsoft.com/office/drawing/2014/main" id="{4B946297-1748-DE1D-4776-C627FFADBD88}"/>
              </a:ext>
            </a:extLst>
          </p:cNvPr>
          <p:cNvSpPr/>
          <p:nvPr/>
        </p:nvSpPr>
        <p:spPr>
          <a:xfrm>
            <a:off x="528952" y="5115857"/>
            <a:ext cx="4976498" cy="67343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B81D0E1-FF70-A825-729C-486689C36CF3}"/>
              </a:ext>
            </a:extLst>
          </p:cNvPr>
          <p:cNvSpPr txBox="1"/>
          <p:nvPr/>
        </p:nvSpPr>
        <p:spPr>
          <a:xfrm>
            <a:off x="6478352" y="4713910"/>
            <a:ext cx="3960440" cy="1477328"/>
          </a:xfrm>
          <a:prstGeom prst="rect">
            <a:avLst/>
          </a:prstGeom>
          <a:noFill/>
        </p:spPr>
        <p:txBody>
          <a:bodyPr wrap="square" rtlCol="0">
            <a:spAutoFit/>
          </a:bodyPr>
          <a:lstStyle/>
          <a:p>
            <a:r>
              <a:rPr lang="en-US" b="1">
                <a:solidFill>
                  <a:schemeClr val="accent4"/>
                </a:solidFill>
              </a:rPr>
              <a:t>Link to social media: </a:t>
            </a:r>
            <a:r>
              <a:rPr lang="en-US">
                <a:solidFill>
                  <a:schemeClr val="accent4"/>
                </a:solidFill>
                <a:hlinkClick r:id="rId3">
                  <a:extLst>
                    <a:ext uri="{A12FA001-AC4F-418D-AE19-62706E023703}">
                      <ahyp:hlinkClr xmlns:ahyp="http://schemas.microsoft.com/office/drawing/2018/hyperlinkcolor" val="tx"/>
                    </a:ext>
                  </a:extLst>
                </a:hlinkClick>
              </a:rPr>
              <a:t>https://www.facebook.com/share/p/1DS2QTD9jV/</a:t>
            </a:r>
            <a:endParaRPr lang="en-US">
              <a:solidFill>
                <a:schemeClr val="accent4"/>
              </a:solidFill>
            </a:endParaRPr>
          </a:p>
          <a:p>
            <a:endParaRPr lang="en-US">
              <a:solidFill>
                <a:schemeClr val="accent4"/>
              </a:solidFill>
            </a:endParaRPr>
          </a:p>
          <a:p>
            <a:r>
              <a:rPr lang="en-US">
                <a:solidFill>
                  <a:schemeClr val="accent4"/>
                </a:solidFill>
              </a:rPr>
              <a:t>Share on your platforms.</a:t>
            </a:r>
            <a:endParaRPr lang="en-AU">
              <a:solidFill>
                <a:schemeClr val="accent4"/>
              </a:solidFill>
            </a:endParaRPr>
          </a:p>
        </p:txBody>
      </p:sp>
      <p:pic>
        <p:nvPicPr>
          <p:cNvPr id="8" name="Picture 7">
            <a:extLst>
              <a:ext uri="{FF2B5EF4-FFF2-40B4-BE49-F238E27FC236}">
                <a16:creationId xmlns:a16="http://schemas.microsoft.com/office/drawing/2014/main" id="{772A2861-CFC9-3598-62EB-CC43F960A6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8352" y="126983"/>
            <a:ext cx="4456800" cy="4456800"/>
          </a:xfrm>
          <a:prstGeom prst="rect">
            <a:avLst/>
          </a:prstGeom>
        </p:spPr>
      </p:pic>
    </p:spTree>
    <p:extLst>
      <p:ext uri="{BB962C8B-B14F-4D97-AF65-F5344CB8AC3E}">
        <p14:creationId xmlns:p14="http://schemas.microsoft.com/office/powerpoint/2010/main" val="290796839"/>
      </p:ext>
    </p:extLst>
  </p:cSld>
  <p:clrMapOvr>
    <a:masterClrMapping/>
  </p:clrMapOvr>
</p:sld>
</file>

<file path=ppt/theme/theme1.xml><?xml version="1.0" encoding="utf-8"?>
<a:theme xmlns:a="http://schemas.openxmlformats.org/drawingml/2006/main" name="DEECACorparteTheme">
  <a:themeElements>
    <a:clrScheme name="DEECA">
      <a:dk1>
        <a:srgbClr val="232222"/>
      </a:dk1>
      <a:lt1>
        <a:sysClr val="window" lastClr="FFFFFF"/>
      </a:lt1>
      <a:dk2>
        <a:srgbClr val="201547"/>
      </a:dk2>
      <a:lt2>
        <a:srgbClr val="CCDBEA"/>
      </a:lt2>
      <a:accent1>
        <a:srgbClr val="004C97"/>
      </a:accent1>
      <a:accent2>
        <a:srgbClr val="88DBDF"/>
      </a:accent2>
      <a:accent3>
        <a:srgbClr val="00B2A9"/>
      </a:accent3>
      <a:accent4>
        <a:srgbClr val="201547"/>
      </a:accent4>
      <a:accent5>
        <a:srgbClr val="6694C1"/>
      </a:accent5>
      <a:accent6>
        <a:srgbClr val="B8E9EC"/>
      </a:accent6>
      <a:hlink>
        <a:srgbClr val="23222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EECA_Corporate_PowerPoint_template.potx" id="{EAEFB5EA-94F5-4C12-8A70-5DCCCF05EDB3}" vid="{0AB828A8-7041-4B9E-87AC-58805BEFC47B}"/>
    </a:ext>
  </a:extLst>
</a:theme>
</file>

<file path=ppt/theme/theme2.xml><?xml version="1.0" encoding="utf-8"?>
<a:theme xmlns:a="http://schemas.openxmlformats.org/drawingml/2006/main" name="DEECA Corporate Theme">
  <a:themeElements>
    <a:clrScheme name="DEECA Corparte">
      <a:dk1>
        <a:srgbClr val="232222"/>
      </a:dk1>
      <a:lt1>
        <a:sysClr val="window" lastClr="FFFFFF"/>
      </a:lt1>
      <a:dk2>
        <a:srgbClr val="201547"/>
      </a:dk2>
      <a:lt2>
        <a:srgbClr val="CCDBEA"/>
      </a:lt2>
      <a:accent1>
        <a:srgbClr val="004C97"/>
      </a:accent1>
      <a:accent2>
        <a:srgbClr val="88DBDF"/>
      </a:accent2>
      <a:accent3>
        <a:srgbClr val="00B2A9"/>
      </a:accent3>
      <a:accent4>
        <a:srgbClr val="201547"/>
      </a:accent4>
      <a:accent5>
        <a:srgbClr val="6694C1"/>
      </a:accent5>
      <a:accent6>
        <a:srgbClr val="B8E9EC"/>
      </a:accent6>
      <a:hlink>
        <a:srgbClr val="232222"/>
      </a:hlink>
      <a:folHlink>
        <a:srgbClr val="800080"/>
      </a:folHlink>
    </a:clrScheme>
    <a:fontScheme name="DEECA">
      <a:majorFont>
        <a:latin typeface="VIC SemiBold"/>
        <a:ea typeface=""/>
        <a:cs typeface=""/>
      </a:majorFont>
      <a:minorFont>
        <a:latin typeface="V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DEECA_Masterbrand.Corporate_2025_PowerPoint_template.potx" id="{59F23D2B-F197-4752-B979-F443AE54F309}" vid="{1805EDA5-6F02-4A9D-BD10-98F4B125E3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797aeec6-0273-40f2-ab3e-beee73212332" ContentTypeId="0x0101" PreviousValue="false" LastSyncTimeStamp="2018-05-31T04:53:04.507Z"/>
</file>

<file path=customXml/item2.xml><?xml version="1.0" encoding="utf-8"?>
<ct:contentTypeSchema xmlns:ct="http://schemas.microsoft.com/office/2006/metadata/contentType" xmlns:ma="http://schemas.microsoft.com/office/2006/metadata/properties/metaAttributes" ct:_="" ma:_="" ma:contentTypeName="Document" ma:contentTypeID="0x010100C9435897907934478275581FFBC9535B" ma:contentTypeVersion="13" ma:contentTypeDescription="Create a new document." ma:contentTypeScope="" ma:versionID="7dbf4dc2a095ca5cc1718b84d6cff14b">
  <xsd:schema xmlns:xsd="http://www.w3.org/2001/XMLSchema" xmlns:xs="http://www.w3.org/2001/XMLSchema" xmlns:p="http://schemas.microsoft.com/office/2006/metadata/properties" xmlns:ns2="a5f32de4-e402-4188-b034-e71ca7d22e54" xmlns:ns3="bb515c29-f262-4aaa-a4c1-3af058ed5b67" xmlns:ns4="c8bc5db5-64e2-410e-99cf-d004f955e34e" targetNamespace="http://schemas.microsoft.com/office/2006/metadata/properties" ma:root="true" ma:fieldsID="fafaf9445f84025073edb341c07e951b" ns2:_="" ns3:_="" ns4:_="">
    <xsd:import namespace="a5f32de4-e402-4188-b034-e71ca7d22e54"/>
    <xsd:import namespace="bb515c29-f262-4aaa-a4c1-3af058ed5b67"/>
    <xsd:import namespace="c8bc5db5-64e2-410e-99cf-d004f955e34e"/>
    <xsd:element name="properties">
      <xsd:complexType>
        <xsd:sequence>
          <xsd:element name="documentManagement">
            <xsd:complexType>
              <xsd:all>
                <xsd:element ref="ns2:_dlc_DocId" minOccurs="0"/>
                <xsd:element ref="ns2:_dlc_DocIdUrl" minOccurs="0"/>
                <xsd:element ref="ns2:_dlc_DocIdPersistId" minOccurs="0"/>
                <xsd:element ref="ns3:lcf76f155ced4ddcb4097134ff3c332f" minOccurs="0"/>
                <xsd:element ref="ns4:TaxCatchAll" minOccurs="0"/>
                <xsd:element ref="ns3:Group" minOccurs="0"/>
                <xsd:element ref="ns3:MediaServiceMetadata" minOccurs="0"/>
                <xsd:element ref="ns3:MediaServiceFastMetadata" minOccurs="0"/>
                <xsd:element ref="ns3:MediaServiceSearchProperties"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f32de4-e402-4188-b034-e71ca7d22e5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b515c29-f262-4aaa-a4c1-3af058ed5b67" elementFormDefault="qualified">
    <xsd:import namespace="http://schemas.microsoft.com/office/2006/documentManagement/types"/>
    <xsd:import namespace="http://schemas.microsoft.com/office/infopath/2007/PartnerControls"/>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97aeec6-0273-40f2-ab3e-beee73212332" ma:termSetId="09814cd3-568e-fe90-9814-8d621ff8fb84" ma:anchorId="fba54fb3-c3e1-fe81-a776-ca4b69148c4d" ma:open="true" ma:isKeyword="false">
      <xsd:complexType>
        <xsd:sequence>
          <xsd:element ref="pc:Terms" minOccurs="0" maxOccurs="1"/>
        </xsd:sequence>
      </xsd:complexType>
    </xsd:element>
    <xsd:element name="Group" ma:index="14" nillable="true" ma:displayName="Group" ma:description="grouping related documents" ma:format="Dropdown" ma:internalName="Group">
      <xsd:simpleType>
        <xsd:restriction base="dms:Note">
          <xsd:maxLength value="255"/>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8bc5db5-64e2-410e-99cf-d004f955e34e"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db803d7c-59e4-40bd-accd-8ab25158e777}" ma:internalName="TaxCatchAll" ma:showField="CatchAllData" ma:web="c8bc5db5-64e2-410e-99cf-d004f955e3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file>

<file path=customXml/item4.xml><?xml version="1.0" encoding="utf-8"?>
<p:properties xmlns:p="http://schemas.microsoft.com/office/2006/metadata/properties" xmlns:xsi="http://www.w3.org/2001/XMLSchema-instance" xmlns:pc="http://schemas.microsoft.com/office/infopath/2007/PartnerControls">
  <documentManagement>
    <TaxCatchAll xmlns="c8bc5db5-64e2-410e-99cf-d004f955e34e" xsi:nil="true"/>
    <lcf76f155ced4ddcb4097134ff3c332f xmlns="bb515c29-f262-4aaa-a4c1-3af058ed5b67">
      <Terms xmlns="http://schemas.microsoft.com/office/infopath/2007/PartnerControls"/>
    </lcf76f155ced4ddcb4097134ff3c332f>
    <Group xmlns="bb515c29-f262-4aaa-a4c1-3af058ed5b67"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661A67-A0A6-41DD-B8F9-61F62DB892D7}">
  <ds:schemaRefs>
    <ds:schemaRef ds:uri="Microsoft.SharePoint.Taxonomy.ContentTypeSync"/>
  </ds:schemaRefs>
</ds:datastoreItem>
</file>

<file path=customXml/itemProps2.xml><?xml version="1.0" encoding="utf-8"?>
<ds:datastoreItem xmlns:ds="http://schemas.openxmlformats.org/officeDocument/2006/customXml" ds:itemID="{38F2F81F-C3F2-431F-ADFC-BAA5B699C3D6}">
  <ds:schemaRefs>
    <ds:schemaRef ds:uri="a5f32de4-e402-4188-b034-e71ca7d22e54"/>
    <ds:schemaRef ds:uri="bb515c29-f262-4aaa-a4c1-3af058ed5b67"/>
    <ds:schemaRef ds:uri="c8bc5db5-64e2-410e-99cf-d004f955e3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1EA446-A2DB-453D-849A-E9CC6FED364F}">
  <ds:schemaRefs>
    <ds:schemaRef ds:uri="http://schemas.microsoft.com/sharepoint/events"/>
  </ds:schemaRefs>
</ds:datastoreItem>
</file>

<file path=customXml/itemProps4.xml><?xml version="1.0" encoding="utf-8"?>
<ds:datastoreItem xmlns:ds="http://schemas.openxmlformats.org/officeDocument/2006/customXml" ds:itemID="{FE06AD1D-AB7F-4622-9B47-42094072125B}">
  <ds:schemaRefs>
    <ds:schemaRef ds:uri="http://schemas.microsoft.com/office/2006/metadata/properties"/>
    <ds:schemaRef ds:uri="http://www.w3.org/XML/1998/namespace"/>
    <ds:schemaRef ds:uri="http://purl.org/dc/dcmitype/"/>
    <ds:schemaRef ds:uri="bb515c29-f262-4aaa-a4c1-3af058ed5b67"/>
    <ds:schemaRef ds:uri="http://schemas.microsoft.com/office/2006/documentManagement/types"/>
    <ds:schemaRef ds:uri="a5f32de4-e402-4188-b034-e71ca7d22e54"/>
    <ds:schemaRef ds:uri="http://schemas.openxmlformats.org/package/2006/metadata/core-properties"/>
    <ds:schemaRef ds:uri="c8bc5db5-64e2-410e-99cf-d004f955e34e"/>
    <ds:schemaRef ds:uri="http://schemas.microsoft.com/office/infopath/2007/PartnerControls"/>
    <ds:schemaRef ds:uri="http://purl.org/dc/terms/"/>
    <ds:schemaRef ds:uri="http://purl.org/dc/elements/1.1/"/>
  </ds:schemaRefs>
</ds:datastoreItem>
</file>

<file path=customXml/itemProps5.xml><?xml version="1.0" encoding="utf-8"?>
<ds:datastoreItem xmlns:ds="http://schemas.openxmlformats.org/officeDocument/2006/customXml" ds:itemID="{EEF63C2D-3F6C-4344-9B21-4F0527F33E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1968</Words>
  <Application>Microsoft Office PowerPoint</Application>
  <PresentationFormat>Widescreen</PresentationFormat>
  <Paragraphs>173</Paragraphs>
  <Slides>13</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VIC</vt:lpstr>
      <vt:lpstr>VIC SemiBold</vt:lpstr>
      <vt:lpstr>DEECACorparteTheme</vt:lpstr>
      <vt:lpstr>DEECA Corporate Theme</vt:lpstr>
      <vt:lpstr>H5 bird flu – Communications pack</vt:lpstr>
      <vt:lpstr>What’s the purpose of this pack?</vt:lpstr>
      <vt:lpstr>H5 bird flu: current situation</vt:lpstr>
      <vt:lpstr>Key messages</vt:lpstr>
      <vt:lpstr>National resources for bird flu</vt:lpstr>
      <vt:lpstr>Property biosecurity</vt:lpstr>
      <vt:lpstr>Managing misinformation</vt:lpstr>
      <vt:lpstr>Social media content 1 Suggested copy</vt:lpstr>
      <vt:lpstr>Social media content 2 Suggested copy</vt:lpstr>
      <vt:lpstr>Social media content 3 Suggested copy</vt:lpstr>
      <vt:lpstr>Signage </vt:lpstr>
      <vt:lpstr>Human health risk </vt:lpstr>
      <vt:lpstr>H5 bird flu disease links 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Clough (DEECA)</dc:creator>
  <cp:lastModifiedBy>Anne Beaty</cp:lastModifiedBy>
  <cp:revision>2</cp:revision>
  <dcterms:created xsi:type="dcterms:W3CDTF">2026-07-10T03:32:35Z</dcterms:created>
  <dcterms:modified xsi:type="dcterms:W3CDTF">2026-08-06T23:54:57Z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0x010100C9435897907934478275581FFBC9535B</vt:lpwstr>
  </property>
  <property fmtid="{D5CDD505-2E9C-101B-9397-08002B2CF9AE}" pid="3" name="Agency">
    <vt:lpwstr>404;#Department of Energy, Environment and Climate Action|6ec2007c-62f7-4367-85b3-4db3e85c504f</vt:lpwstr>
  </property>
  <property fmtid="{D5CDD505-2E9C-101B-9397-08002B2CF9AE}" pid="4" name="Dissemination Limiting Marker">
    <vt:lpwstr>2;#FOUO|955eb6fc-b35a-4808-8aa5-31e514fa3f26</vt:lpwstr>
  </property>
  <property fmtid="{D5CDD505-2E9C-101B-9397-08002B2CF9AE}" pid="5" name="Security Classification">
    <vt:lpwstr>3;#Unclassified|7fa379f4-4aba-4692-ab80-7d39d3a23cf4</vt:lpwstr>
  </property>
  <property fmtid="{D5CDD505-2E9C-101B-9397-08002B2CF9AE}" pid="6" name="Section">
    <vt:lpwstr/>
  </property>
  <property fmtid="{D5CDD505-2E9C-101B-9397-08002B2CF9AE}" pid="7" name="Sub-Section">
    <vt:lpwstr/>
  </property>
  <property fmtid="{D5CDD505-2E9C-101B-9397-08002B2CF9AE}" pid="8" name="Branch">
    <vt:lpwstr/>
  </property>
  <property fmtid="{D5CDD505-2E9C-101B-9397-08002B2CF9AE}" pid="9" name="Division">
    <vt:lpwstr>73;#All|8270565e-a836-42c0-aa61-1ac7b0ff14aa</vt:lpwstr>
  </property>
  <property fmtid="{D5CDD505-2E9C-101B-9397-08002B2CF9AE}" pid="10" name="Template Type">
    <vt:lpwstr/>
  </property>
  <property fmtid="{D5CDD505-2E9C-101B-9397-08002B2CF9AE}" pid="11" name="Group1">
    <vt:lpwstr/>
  </property>
  <property fmtid="{D5CDD505-2E9C-101B-9397-08002B2CF9AE}" pid="12" name="_docset_NoMedatataSyncRequired">
    <vt:lpwstr>False</vt:lpwstr>
  </property>
  <property fmtid="{D5CDD505-2E9C-101B-9397-08002B2CF9AE}" pid="13" name="MSIP_Label_4257e2ab-f512-40e2-9c9a-c64247360765_Enabled">
    <vt:lpwstr>true</vt:lpwstr>
  </property>
  <property fmtid="{D5CDD505-2E9C-101B-9397-08002B2CF9AE}" pid="14" name="MSIP_Label_4257e2ab-f512-40e2-9c9a-c64247360765_SetDate">
    <vt:lpwstr>2023-05-03T00:54:41Z</vt:lpwstr>
  </property>
  <property fmtid="{D5CDD505-2E9C-101B-9397-08002B2CF9AE}" pid="15" name="MSIP_Label_4257e2ab-f512-40e2-9c9a-c64247360765_Method">
    <vt:lpwstr>Privileged</vt:lpwstr>
  </property>
  <property fmtid="{D5CDD505-2E9C-101B-9397-08002B2CF9AE}" pid="16" name="MSIP_Label_4257e2ab-f512-40e2-9c9a-c64247360765_Name">
    <vt:lpwstr>OFFICIAL</vt:lpwstr>
  </property>
  <property fmtid="{D5CDD505-2E9C-101B-9397-08002B2CF9AE}" pid="17" name="MSIP_Label_4257e2ab-f512-40e2-9c9a-c64247360765_SiteId">
    <vt:lpwstr>e8bdd6f7-fc18-4e48-a554-7f547927223b</vt:lpwstr>
  </property>
  <property fmtid="{D5CDD505-2E9C-101B-9397-08002B2CF9AE}" pid="18" name="MSIP_Label_4257e2ab-f512-40e2-9c9a-c64247360765_ActionId">
    <vt:lpwstr>070120e2-5b05-4c04-af72-53d2990e4823</vt:lpwstr>
  </property>
  <property fmtid="{D5CDD505-2E9C-101B-9397-08002B2CF9AE}" pid="19" name="MSIP_Label_4257e2ab-f512-40e2-9c9a-c64247360765_ContentBits">
    <vt:lpwstr>2</vt:lpwstr>
  </property>
  <property fmtid="{D5CDD505-2E9C-101B-9397-08002B2CF9AE}" pid="20" name="Order">
    <vt:r8>56900</vt:r8>
  </property>
  <property fmtid="{D5CDD505-2E9C-101B-9397-08002B2CF9AE}" pid="21" name="xd_ProgID">
    <vt:lpwstr/>
  </property>
  <property fmtid="{D5CDD505-2E9C-101B-9397-08002B2CF9AE}" pid="22" name="DocumentSetDescription">
    <vt:lpwstr/>
  </property>
  <property fmtid="{D5CDD505-2E9C-101B-9397-08002B2CF9AE}" pid="23" name="ComplianceAssetId">
    <vt:lpwstr/>
  </property>
  <property fmtid="{D5CDD505-2E9C-101B-9397-08002B2CF9AE}" pid="24" name="TemplateUrl">
    <vt:lpwstr/>
  </property>
  <property fmtid="{D5CDD505-2E9C-101B-9397-08002B2CF9AE}" pid="25" name="_ExtendedDescription">
    <vt:lpwstr/>
  </property>
  <property fmtid="{D5CDD505-2E9C-101B-9397-08002B2CF9AE}" pid="26" name="TriggerFlowInfo">
    <vt:lpwstr/>
  </property>
  <property fmtid="{D5CDD505-2E9C-101B-9397-08002B2CF9AE}" pid="27" name="xd_Signature">
    <vt:bool>false</vt:bool>
  </property>
  <property fmtid="{D5CDD505-2E9C-101B-9397-08002B2CF9AE}" pid="28" name="MediaServiceImageTags">
    <vt:lpwstr/>
  </property>
  <property fmtid="{D5CDD505-2E9C-101B-9397-08002B2CF9AE}" pid="29" name="Sub_x002d_Section">
    <vt:lpwstr/>
  </property>
  <property fmtid="{D5CDD505-2E9C-101B-9397-08002B2CF9AE}" pid="30" name="Template_x0020_Type">
    <vt:lpwstr/>
  </property>
  <property fmtid="{D5CDD505-2E9C-101B-9397-08002B2CF9AE}" pid="31" name="Security_x0020_Classification">
    <vt:lpwstr>3;#Unclassified|7fa379f4-4aba-4692-ab80-7d39d3a23cf4</vt:lpwstr>
  </property>
  <property fmtid="{D5CDD505-2E9C-101B-9397-08002B2CF9AE}" pid="32" name="Dissemination_x0020_Limiting_x0020_Marker">
    <vt:lpwstr>2;#FOUO|955eb6fc-b35a-4808-8aa5-31e514fa3f26</vt:lpwstr>
  </property>
</Properties>
</file>